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2"/>
  </p:notesMasterIdLst>
  <p:handoutMasterIdLst>
    <p:handoutMasterId r:id="rId43"/>
  </p:handoutMasterIdLst>
  <p:sldIdLst>
    <p:sldId id="319" r:id="rId2"/>
    <p:sldId id="257" r:id="rId3"/>
    <p:sldId id="258" r:id="rId4"/>
    <p:sldId id="259" r:id="rId5"/>
    <p:sldId id="260" r:id="rId6"/>
    <p:sldId id="261" r:id="rId7"/>
    <p:sldId id="262" r:id="rId8"/>
    <p:sldId id="263" r:id="rId9"/>
    <p:sldId id="316" r:id="rId10"/>
    <p:sldId id="265" r:id="rId11"/>
    <p:sldId id="266" r:id="rId12"/>
    <p:sldId id="267" r:id="rId13"/>
    <p:sldId id="268" r:id="rId14"/>
    <p:sldId id="298" r:id="rId15"/>
    <p:sldId id="272" r:id="rId16"/>
    <p:sldId id="273" r:id="rId17"/>
    <p:sldId id="274" r:id="rId18"/>
    <p:sldId id="275" r:id="rId19"/>
    <p:sldId id="276" r:id="rId20"/>
    <p:sldId id="277" r:id="rId21"/>
    <p:sldId id="278" r:id="rId22"/>
    <p:sldId id="311" r:id="rId23"/>
    <p:sldId id="280" r:id="rId24"/>
    <p:sldId id="281" r:id="rId25"/>
    <p:sldId id="282" r:id="rId26"/>
    <p:sldId id="283" r:id="rId27"/>
    <p:sldId id="285" r:id="rId28"/>
    <p:sldId id="286" r:id="rId29"/>
    <p:sldId id="287" r:id="rId30"/>
    <p:sldId id="288" r:id="rId31"/>
    <p:sldId id="313" r:id="rId32"/>
    <p:sldId id="315" r:id="rId33"/>
    <p:sldId id="294" r:id="rId34"/>
    <p:sldId id="320" r:id="rId35"/>
    <p:sldId id="314" r:id="rId36"/>
    <p:sldId id="303" r:id="rId37"/>
    <p:sldId id="305" r:id="rId38"/>
    <p:sldId id="310" r:id="rId39"/>
    <p:sldId id="306" r:id="rId40"/>
    <p:sldId id="299"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itle" id="{F63F7E90-69E1-4697-B460-F29A96B60AD2}">
          <p14:sldIdLst>
            <p14:sldId id="319"/>
            <p14:sldId id="257"/>
          </p14:sldIdLst>
        </p14:section>
        <p14:section name="Section 1" id="{694814CB-32AD-42A7-B404-F904B0EC3A00}">
          <p14:sldIdLst>
            <p14:sldId id="258"/>
            <p14:sldId id="259"/>
            <p14:sldId id="260"/>
            <p14:sldId id="261"/>
            <p14:sldId id="262"/>
            <p14:sldId id="263"/>
            <p14:sldId id="316"/>
            <p14:sldId id="265"/>
            <p14:sldId id="266"/>
            <p14:sldId id="267"/>
          </p14:sldIdLst>
        </p14:section>
        <p14:section name="Section 2" id="{A9A0F0A3-BA4B-4E13-83F5-56B7E016EA76}">
          <p14:sldIdLst>
            <p14:sldId id="268"/>
            <p14:sldId id="298"/>
            <p14:sldId id="272"/>
            <p14:sldId id="273"/>
            <p14:sldId id="274"/>
            <p14:sldId id="275"/>
            <p14:sldId id="276"/>
          </p14:sldIdLst>
        </p14:section>
        <p14:section name="Section 3" id="{2C2D0197-7BCB-4C5D-BE6B-CD64B3288D46}">
          <p14:sldIdLst>
            <p14:sldId id="277"/>
            <p14:sldId id="278"/>
            <p14:sldId id="311"/>
            <p14:sldId id="280"/>
            <p14:sldId id="281"/>
            <p14:sldId id="282"/>
            <p14:sldId id="283"/>
            <p14:sldId id="285"/>
            <p14:sldId id="286"/>
            <p14:sldId id="287"/>
            <p14:sldId id="288"/>
            <p14:sldId id="313"/>
            <p14:sldId id="315"/>
            <p14:sldId id="294"/>
          </p14:sldIdLst>
        </p14:section>
        <p14:section name="Section4" id="{A81E5F76-C472-4362-B438-EA669DF787A3}">
          <p14:sldIdLst>
            <p14:sldId id="320"/>
            <p14:sldId id="314"/>
            <p14:sldId id="303"/>
            <p14:sldId id="305"/>
            <p14:sldId id="310"/>
            <p14:sldId id="306"/>
            <p14:sldId id="299"/>
          </p14:sldIdLst>
        </p14:section>
        <p14:section name="默认节" id="{092EDC4E-36AD-4A4E-86F9-69E449B310CD}">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7807"/>
    <a:srgbClr val="00FFFF"/>
    <a:srgbClr val="5FF7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3A0579-9C7A-46AE-B7D0-F11DDE219637}">
  <a:tblStyle styleId="{A23A0579-9C7A-46AE-B7D0-F11DDE21963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55240" autoAdjust="0"/>
  </p:normalViewPr>
  <p:slideViewPr>
    <p:cSldViewPr snapToGrid="0">
      <p:cViewPr varScale="1">
        <p:scale>
          <a:sx n="92" d="100"/>
          <a:sy n="92" d="100"/>
        </p:scale>
        <p:origin x="2491" y="67"/>
      </p:cViewPr>
      <p:guideLst>
        <p:guide orient="horz" pos="1620"/>
        <p:guide pos="2880"/>
      </p:guideLst>
    </p:cSldViewPr>
  </p:slideViewPr>
  <p:notesTextViewPr>
    <p:cViewPr>
      <p:scale>
        <a:sx n="200" d="100"/>
        <a:sy n="20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un Wu" userId="S::u6833622@anu.edu.au::483f1dd7-a1d6-4239-9e67-6df22bb42e84" providerId="AD" clId="Web-{BFAB4D7F-29DB-5B52-BE86-8F815179E831}"/>
    <pc:docChg chg="addSld delSld modSld modSection">
      <pc:chgData name="Chun Wu" userId="S::u6833622@anu.edu.au::483f1dd7-a1d6-4239-9e67-6df22bb42e84" providerId="AD" clId="Web-{BFAB4D7F-29DB-5B52-BE86-8F815179E831}" dt="2021-05-24T15:41:46.795" v="357" actId="20577"/>
      <pc:docMkLst>
        <pc:docMk/>
      </pc:docMkLst>
      <pc:sldChg chg="modSp">
        <pc:chgData name="Chun Wu" userId="S::u6833622@anu.edu.au::483f1dd7-a1d6-4239-9e67-6df22bb42e84" providerId="AD" clId="Web-{BFAB4D7F-29DB-5B52-BE86-8F815179E831}" dt="2021-05-24T15:34:49.185" v="327" actId="20577"/>
        <pc:sldMkLst>
          <pc:docMk/>
          <pc:sldMk cId="0" sldId="257"/>
        </pc:sldMkLst>
        <pc:spChg chg="mod">
          <ac:chgData name="Chun Wu" userId="S::u6833622@anu.edu.au::483f1dd7-a1d6-4239-9e67-6df22bb42e84" providerId="AD" clId="Web-{BFAB4D7F-29DB-5B52-BE86-8F815179E831}" dt="2021-05-24T15:34:49.185" v="327" actId="20577"/>
          <ac:spMkLst>
            <pc:docMk/>
            <pc:sldMk cId="0" sldId="257"/>
            <ac:spMk id="61" creationId="{00000000-0000-0000-0000-000000000000}"/>
          </ac:spMkLst>
        </pc:spChg>
        <pc:spChg chg="mod">
          <ac:chgData name="Chun Wu" userId="S::u6833622@anu.edu.au::483f1dd7-a1d6-4239-9e67-6df22bb42e84" providerId="AD" clId="Web-{BFAB4D7F-29DB-5B52-BE86-8F815179E831}" dt="2021-05-24T15:34:46.372" v="323" actId="1076"/>
          <ac:spMkLst>
            <pc:docMk/>
            <pc:sldMk cId="0" sldId="257"/>
            <ac:spMk id="62" creationId="{00000000-0000-0000-0000-000000000000}"/>
          </ac:spMkLst>
        </pc:spChg>
      </pc:sldChg>
      <pc:sldChg chg="addSp delSp modSp addAnim delAnim">
        <pc:chgData name="Chun Wu" userId="S::u6833622@anu.edu.au::483f1dd7-a1d6-4239-9e67-6df22bb42e84" providerId="AD" clId="Web-{BFAB4D7F-29DB-5B52-BE86-8F815179E831}" dt="2021-05-24T15:34:52.606" v="329" actId="20577"/>
        <pc:sldMkLst>
          <pc:docMk/>
          <pc:sldMk cId="0" sldId="258"/>
        </pc:sldMkLst>
        <pc:spChg chg="add mod">
          <ac:chgData name="Chun Wu" userId="S::u6833622@anu.edu.au::483f1dd7-a1d6-4239-9e67-6df22bb42e84" providerId="AD" clId="Web-{BFAB4D7F-29DB-5B52-BE86-8F815179E831}" dt="2021-05-24T15:29:30.230" v="297" actId="20577"/>
          <ac:spMkLst>
            <pc:docMk/>
            <pc:sldMk cId="0" sldId="258"/>
            <ac:spMk id="3" creationId="{158A0348-2EC7-4B9F-894C-794F1360A42D}"/>
          </ac:spMkLst>
        </pc:spChg>
        <pc:spChg chg="mod">
          <ac:chgData name="Chun Wu" userId="S::u6833622@anu.edu.au::483f1dd7-a1d6-4239-9e67-6df22bb42e84" providerId="AD" clId="Web-{BFAB4D7F-29DB-5B52-BE86-8F815179E831}" dt="2021-05-24T15:34:52.606" v="329" actId="20577"/>
          <ac:spMkLst>
            <pc:docMk/>
            <pc:sldMk cId="0" sldId="258"/>
            <ac:spMk id="68" creationId="{00000000-0000-0000-0000-000000000000}"/>
          </ac:spMkLst>
        </pc:spChg>
        <pc:spChg chg="del mod">
          <ac:chgData name="Chun Wu" userId="S::u6833622@anu.edu.au::483f1dd7-a1d6-4239-9e67-6df22bb42e84" providerId="AD" clId="Web-{BFAB4D7F-29DB-5B52-BE86-8F815179E831}" dt="2021-05-24T15:28:41.277" v="286"/>
          <ac:spMkLst>
            <pc:docMk/>
            <pc:sldMk cId="0" sldId="258"/>
            <ac:spMk id="69" creationId="{00000000-0000-0000-0000-000000000000}"/>
          </ac:spMkLst>
        </pc:spChg>
      </pc:sldChg>
      <pc:sldChg chg="modSp">
        <pc:chgData name="Chun Wu" userId="S::u6833622@anu.edu.au::483f1dd7-a1d6-4239-9e67-6df22bb42e84" providerId="AD" clId="Web-{BFAB4D7F-29DB-5B52-BE86-8F815179E831}" dt="2021-05-24T15:36:16.872" v="336" actId="20577"/>
        <pc:sldMkLst>
          <pc:docMk/>
          <pc:sldMk cId="0" sldId="259"/>
        </pc:sldMkLst>
        <pc:spChg chg="mod">
          <ac:chgData name="Chun Wu" userId="S::u6833622@anu.edu.au::483f1dd7-a1d6-4239-9e67-6df22bb42e84" providerId="AD" clId="Web-{BFAB4D7F-29DB-5B52-BE86-8F815179E831}" dt="2021-05-24T15:36:16.872" v="336" actId="20577"/>
          <ac:spMkLst>
            <pc:docMk/>
            <pc:sldMk cId="0" sldId="259"/>
            <ac:spMk id="76" creationId="{00000000-0000-0000-0000-000000000000}"/>
          </ac:spMkLst>
        </pc:spChg>
      </pc:sldChg>
      <pc:sldChg chg="modSp">
        <pc:chgData name="Chun Wu" userId="S::u6833622@anu.edu.au::483f1dd7-a1d6-4239-9e67-6df22bb42e84" providerId="AD" clId="Web-{BFAB4D7F-29DB-5B52-BE86-8F815179E831}" dt="2021-05-24T15:36:37.169" v="338" actId="20577"/>
        <pc:sldMkLst>
          <pc:docMk/>
          <pc:sldMk cId="0" sldId="268"/>
        </pc:sldMkLst>
        <pc:spChg chg="mod">
          <ac:chgData name="Chun Wu" userId="S::u6833622@anu.edu.au::483f1dd7-a1d6-4239-9e67-6df22bb42e84" providerId="AD" clId="Web-{BFAB4D7F-29DB-5B52-BE86-8F815179E831}" dt="2021-05-24T15:36:37.169" v="338" actId="20577"/>
          <ac:spMkLst>
            <pc:docMk/>
            <pc:sldMk cId="0" sldId="268"/>
            <ac:spMk id="176" creationId="{00000000-0000-0000-0000-000000000000}"/>
          </ac:spMkLst>
        </pc:spChg>
        <pc:spChg chg="mod">
          <ac:chgData name="Chun Wu" userId="S::u6833622@anu.edu.au::483f1dd7-a1d6-4239-9e67-6df22bb42e84" providerId="AD" clId="Web-{BFAB4D7F-29DB-5B52-BE86-8F815179E831}" dt="2021-05-24T15:29:42.840" v="299" actId="1076"/>
          <ac:spMkLst>
            <pc:docMk/>
            <pc:sldMk cId="0" sldId="268"/>
            <ac:spMk id="177" creationId="{00000000-0000-0000-0000-000000000000}"/>
          </ac:spMkLst>
        </pc:spChg>
      </pc:sldChg>
      <pc:sldChg chg="addSp delSp modSp del">
        <pc:chgData name="Chun Wu" userId="S::u6833622@anu.edu.au::483f1dd7-a1d6-4239-9e67-6df22bb42e84" providerId="AD" clId="Web-{BFAB4D7F-29DB-5B52-BE86-8F815179E831}" dt="2021-05-24T14:38:05.892" v="84"/>
        <pc:sldMkLst>
          <pc:docMk/>
          <pc:sldMk cId="0" sldId="270"/>
        </pc:sldMkLst>
        <pc:spChg chg="add del mod">
          <ac:chgData name="Chun Wu" userId="S::u6833622@anu.edu.au::483f1dd7-a1d6-4239-9e67-6df22bb42e84" providerId="AD" clId="Web-{BFAB4D7F-29DB-5B52-BE86-8F815179E831}" dt="2021-05-24T14:30:17.469" v="28"/>
          <ac:spMkLst>
            <pc:docMk/>
            <pc:sldMk cId="0" sldId="270"/>
            <ac:spMk id="2" creationId="{6F0032C5-9768-4CD0-B6BB-6B8B3887CBD3}"/>
          </ac:spMkLst>
        </pc:spChg>
        <pc:spChg chg="add mod">
          <ac:chgData name="Chun Wu" userId="S::u6833622@anu.edu.au::483f1dd7-a1d6-4239-9e67-6df22bb42e84" providerId="AD" clId="Web-{BFAB4D7F-29DB-5B52-BE86-8F815179E831}" dt="2021-05-24T14:32:18.188" v="58" actId="1076"/>
          <ac:spMkLst>
            <pc:docMk/>
            <pc:sldMk cId="0" sldId="270"/>
            <ac:spMk id="3" creationId="{8ACC8647-7F0F-44B6-B180-1A0CA27E4983}"/>
          </ac:spMkLst>
        </pc:spChg>
        <pc:spChg chg="mod">
          <ac:chgData name="Chun Wu" userId="S::u6833622@anu.edu.au::483f1dd7-a1d6-4239-9e67-6df22bb42e84" providerId="AD" clId="Web-{BFAB4D7F-29DB-5B52-BE86-8F815179E831}" dt="2021-05-24T14:30:03.750" v="20" actId="1076"/>
          <ac:spMkLst>
            <pc:docMk/>
            <pc:sldMk cId="0" sldId="270"/>
            <ac:spMk id="192" creationId="{00000000-0000-0000-0000-000000000000}"/>
          </ac:spMkLst>
        </pc:spChg>
      </pc:sldChg>
      <pc:sldChg chg="del">
        <pc:chgData name="Chun Wu" userId="S::u6833622@anu.edu.au::483f1dd7-a1d6-4239-9e67-6df22bb42e84" providerId="AD" clId="Web-{BFAB4D7F-29DB-5B52-BE86-8F815179E831}" dt="2021-05-24T14:30:47.906" v="34"/>
        <pc:sldMkLst>
          <pc:docMk/>
          <pc:sldMk cId="0" sldId="271"/>
        </pc:sldMkLst>
      </pc:sldChg>
      <pc:sldChg chg="modSp">
        <pc:chgData name="Chun Wu" userId="S::u6833622@anu.edu.au::483f1dd7-a1d6-4239-9e67-6df22bb42e84" providerId="AD" clId="Web-{BFAB4D7F-29DB-5B52-BE86-8F815179E831}" dt="2021-05-24T15:41:46.795" v="357" actId="20577"/>
        <pc:sldMkLst>
          <pc:docMk/>
          <pc:sldMk cId="0" sldId="277"/>
        </pc:sldMkLst>
        <pc:spChg chg="mod">
          <ac:chgData name="Chun Wu" userId="S::u6833622@anu.edu.au::483f1dd7-a1d6-4239-9e67-6df22bb42e84" providerId="AD" clId="Web-{BFAB4D7F-29DB-5B52-BE86-8F815179E831}" dt="2021-05-24T15:37:12.951" v="349" actId="20577"/>
          <ac:spMkLst>
            <pc:docMk/>
            <pc:sldMk cId="0" sldId="277"/>
            <ac:spMk id="5" creationId="{8794EFEA-A22F-4524-A78C-6A0DE297618A}"/>
          </ac:spMkLst>
        </pc:spChg>
        <pc:spChg chg="mod">
          <ac:chgData name="Chun Wu" userId="S::u6833622@anu.edu.au::483f1dd7-a1d6-4239-9e67-6df22bb42e84" providerId="AD" clId="Web-{BFAB4D7F-29DB-5B52-BE86-8F815179E831}" dt="2021-05-24T15:41:46.795" v="357" actId="20577"/>
          <ac:spMkLst>
            <pc:docMk/>
            <pc:sldMk cId="0" sldId="277"/>
            <ac:spMk id="10" creationId="{E7E0BCAD-F1AF-49CD-A6B6-961E4DFD0725}"/>
          </ac:spMkLst>
        </pc:spChg>
      </pc:sldChg>
      <pc:sldChg chg="modSp">
        <pc:chgData name="Chun Wu" userId="S::u6833622@anu.edu.au::483f1dd7-a1d6-4239-9e67-6df22bb42e84" providerId="AD" clId="Web-{BFAB4D7F-29DB-5B52-BE86-8F815179E831}" dt="2021-05-24T15:26:00.698" v="281" actId="20577"/>
        <pc:sldMkLst>
          <pc:docMk/>
          <pc:sldMk cId="4090349454" sldId="306"/>
        </pc:sldMkLst>
        <pc:spChg chg="mod">
          <ac:chgData name="Chun Wu" userId="S::u6833622@anu.edu.au::483f1dd7-a1d6-4239-9e67-6df22bb42e84" providerId="AD" clId="Web-{BFAB4D7F-29DB-5B52-BE86-8F815179E831}" dt="2021-05-24T15:21:11.431" v="231" actId="20577"/>
          <ac:spMkLst>
            <pc:docMk/>
            <pc:sldMk cId="4090349454" sldId="306"/>
            <ac:spMk id="2" creationId="{BEE919C5-6986-41F2-91E9-049E98C62026}"/>
          </ac:spMkLst>
        </pc:spChg>
        <pc:spChg chg="mod">
          <ac:chgData name="Chun Wu" userId="S::u6833622@anu.edu.au::483f1dd7-a1d6-4239-9e67-6df22bb42e84" providerId="AD" clId="Web-{BFAB4D7F-29DB-5B52-BE86-8F815179E831}" dt="2021-05-24T15:26:00.698" v="281" actId="20577"/>
          <ac:spMkLst>
            <pc:docMk/>
            <pc:sldMk cId="4090349454" sldId="306"/>
            <ac:spMk id="3" creationId="{0C2032BC-E153-4474-B87E-9324BA102C92}"/>
          </ac:spMkLst>
        </pc:spChg>
        <pc:picChg chg="mod">
          <ac:chgData name="Chun Wu" userId="S::u6833622@anu.edu.au::483f1dd7-a1d6-4239-9e67-6df22bb42e84" providerId="AD" clId="Web-{BFAB4D7F-29DB-5B52-BE86-8F815179E831}" dt="2021-05-24T15:20:19.587" v="224" actId="1076"/>
          <ac:picMkLst>
            <pc:docMk/>
            <pc:sldMk cId="4090349454" sldId="306"/>
            <ac:picMk id="6" creationId="{5617DA88-4D0D-445E-B2C8-BBA0FA72CEF2}"/>
          </ac:picMkLst>
        </pc:picChg>
      </pc:sldChg>
      <pc:sldChg chg="addSp delSp modSp">
        <pc:chgData name="Chun Wu" userId="S::u6833622@anu.edu.au::483f1dd7-a1d6-4239-9e67-6df22bb42e84" providerId="AD" clId="Web-{BFAB4D7F-29DB-5B52-BE86-8F815179E831}" dt="2021-05-24T14:57:52.948" v="184" actId="1076"/>
        <pc:sldMkLst>
          <pc:docMk/>
          <pc:sldMk cId="2569257674" sldId="310"/>
        </pc:sldMkLst>
        <pc:spChg chg="mod">
          <ac:chgData name="Chun Wu" userId="S::u6833622@anu.edu.au::483f1dd7-a1d6-4239-9e67-6df22bb42e84" providerId="AD" clId="Web-{BFAB4D7F-29DB-5B52-BE86-8F815179E831}" dt="2021-05-24T14:57:40.339" v="181" actId="20577"/>
          <ac:spMkLst>
            <pc:docMk/>
            <pc:sldMk cId="2569257674" sldId="310"/>
            <ac:spMk id="3" creationId="{60319BA9-816A-4D87-923F-D7AB0917E248}"/>
          </ac:spMkLst>
        </pc:spChg>
        <pc:spChg chg="add mod">
          <ac:chgData name="Chun Wu" userId="S::u6833622@anu.edu.au::483f1dd7-a1d6-4239-9e67-6df22bb42e84" providerId="AD" clId="Web-{BFAB4D7F-29DB-5B52-BE86-8F815179E831}" dt="2021-05-24T14:57:47.761" v="183" actId="1076"/>
          <ac:spMkLst>
            <pc:docMk/>
            <pc:sldMk cId="2569257674" sldId="310"/>
            <ac:spMk id="5" creationId="{D56C60F7-47C7-4962-901A-67DE888DD89B}"/>
          </ac:spMkLst>
        </pc:spChg>
        <pc:spChg chg="add mod">
          <ac:chgData name="Chun Wu" userId="S::u6833622@anu.edu.au::483f1dd7-a1d6-4239-9e67-6df22bb42e84" providerId="AD" clId="Web-{BFAB4D7F-29DB-5B52-BE86-8F815179E831}" dt="2021-05-24T14:57:45.792" v="182" actId="1076"/>
          <ac:spMkLst>
            <pc:docMk/>
            <pc:sldMk cId="2569257674" sldId="310"/>
            <ac:spMk id="6" creationId="{A65EB0F2-1259-4D7C-B92F-264B0D835D82}"/>
          </ac:spMkLst>
        </pc:spChg>
        <pc:spChg chg="add del mod">
          <ac:chgData name="Chun Wu" userId="S::u6833622@anu.edu.au::483f1dd7-a1d6-4239-9e67-6df22bb42e84" providerId="AD" clId="Web-{BFAB4D7F-29DB-5B52-BE86-8F815179E831}" dt="2021-05-24T14:51:21.773" v="163"/>
          <ac:spMkLst>
            <pc:docMk/>
            <pc:sldMk cId="2569257674" sldId="310"/>
            <ac:spMk id="7" creationId="{51753D48-B389-42FB-B9CA-3BA24BC9450F}"/>
          </ac:spMkLst>
        </pc:spChg>
        <pc:spChg chg="add mod">
          <ac:chgData name="Chun Wu" userId="S::u6833622@anu.edu.au::483f1dd7-a1d6-4239-9e67-6df22bb42e84" providerId="AD" clId="Web-{BFAB4D7F-29DB-5B52-BE86-8F815179E831}" dt="2021-05-24T14:57:52.948" v="184" actId="1076"/>
          <ac:spMkLst>
            <pc:docMk/>
            <pc:sldMk cId="2569257674" sldId="310"/>
            <ac:spMk id="8" creationId="{2BE6230D-745F-49D2-8269-96166F88522A}"/>
          </ac:spMkLst>
        </pc:spChg>
      </pc:sldChg>
      <pc:sldChg chg="modSp">
        <pc:chgData name="Chun Wu" userId="S::u6833622@anu.edu.au::483f1dd7-a1d6-4239-9e67-6df22bb42e84" providerId="AD" clId="Web-{BFAB4D7F-29DB-5B52-BE86-8F815179E831}" dt="2021-05-24T15:34:40.263" v="322" actId="20577"/>
        <pc:sldMkLst>
          <pc:docMk/>
          <pc:sldMk cId="0" sldId="319"/>
        </pc:sldMkLst>
        <pc:spChg chg="mod">
          <ac:chgData name="Chun Wu" userId="S::u6833622@anu.edu.au::483f1dd7-a1d6-4239-9e67-6df22bb42e84" providerId="AD" clId="Web-{BFAB4D7F-29DB-5B52-BE86-8F815179E831}" dt="2021-05-24T15:34:18.903" v="321" actId="20577"/>
          <ac:spMkLst>
            <pc:docMk/>
            <pc:sldMk cId="0" sldId="319"/>
            <ac:spMk id="4" creationId="{00000000-0000-0000-0000-000000000000}"/>
          </ac:spMkLst>
        </pc:spChg>
        <pc:spChg chg="mod">
          <ac:chgData name="Chun Wu" userId="S::u6833622@anu.edu.au::483f1dd7-a1d6-4239-9e67-6df22bb42e84" providerId="AD" clId="Web-{BFAB4D7F-29DB-5B52-BE86-8F815179E831}" dt="2021-05-24T15:34:40.263" v="322" actId="20577"/>
          <ac:spMkLst>
            <pc:docMk/>
            <pc:sldMk cId="0" sldId="319"/>
            <ac:spMk id="6" creationId="{4B82EC9F-3BD5-421D-9213-0C8E1CC405A1}"/>
          </ac:spMkLst>
        </pc:spChg>
      </pc:sldChg>
      <pc:sldChg chg="addSp delSp modSp add del replId">
        <pc:chgData name="Chun Wu" userId="S::u6833622@anu.edu.au::483f1dd7-a1d6-4239-9e67-6df22bb42e84" providerId="AD" clId="Web-{BFAB4D7F-29DB-5B52-BE86-8F815179E831}" dt="2021-05-24T14:37:59.595" v="83"/>
        <pc:sldMkLst>
          <pc:docMk/>
          <pc:sldMk cId="2617333980" sldId="320"/>
        </pc:sldMkLst>
        <pc:spChg chg="add mod">
          <ac:chgData name="Chun Wu" userId="S::u6833622@anu.edu.au::483f1dd7-a1d6-4239-9e67-6df22bb42e84" providerId="AD" clId="Web-{BFAB4D7F-29DB-5B52-BE86-8F815179E831}" dt="2021-05-24T14:37:54.892" v="82" actId="20577"/>
          <ac:spMkLst>
            <pc:docMk/>
            <pc:sldMk cId="2617333980" sldId="320"/>
            <ac:spMk id="4" creationId="{D5B7750E-F76C-462C-918C-C87065EA86F5}"/>
          </ac:spMkLst>
        </pc:spChg>
        <pc:spChg chg="mod">
          <ac:chgData name="Chun Wu" userId="S::u6833622@anu.edu.au::483f1dd7-a1d6-4239-9e67-6df22bb42e84" providerId="AD" clId="Web-{BFAB4D7F-29DB-5B52-BE86-8F815179E831}" dt="2021-05-24T14:35:04.001" v="60" actId="1076"/>
          <ac:spMkLst>
            <pc:docMk/>
            <pc:sldMk cId="2617333980" sldId="320"/>
            <ac:spMk id="191" creationId="{00000000-0000-0000-0000-000000000000}"/>
          </ac:spMkLst>
        </pc:spChg>
        <pc:spChg chg="del mod">
          <ac:chgData name="Chun Wu" userId="S::u6833622@anu.edu.au::483f1dd7-a1d6-4239-9e67-6df22bb42e84" providerId="AD" clId="Web-{BFAB4D7F-29DB-5B52-BE86-8F815179E831}" dt="2021-05-24T14:35:25.876" v="63"/>
          <ac:spMkLst>
            <pc:docMk/>
            <pc:sldMk cId="2617333980" sldId="320"/>
            <ac:spMk id="192" creationId="{00000000-0000-0000-0000-000000000000}"/>
          </ac:spMkLst>
        </pc:spChg>
      </pc:sldChg>
    </pc:docChg>
  </pc:docChgLst>
  <pc:docChgLst>
    <pc:chgData name="Chun Wu" userId="S::u6833622@anu.edu.au::483f1dd7-a1d6-4239-9e67-6df22bb42e84" providerId="AD" clId="Web-{A24CC2F2-B684-35BA-B8C7-398AD43AAB8A}"/>
    <pc:docChg chg="addSld delSld modSld sldOrd modSection">
      <pc:chgData name="Chun Wu" userId="S::u6833622@anu.edu.au::483f1dd7-a1d6-4239-9e67-6df22bb42e84" providerId="AD" clId="Web-{A24CC2F2-B684-35BA-B8C7-398AD43AAB8A}" dt="2021-05-12T15:34:19.166" v="449" actId="14100"/>
      <pc:docMkLst>
        <pc:docMk/>
      </pc:docMkLst>
      <pc:sldChg chg="modSp">
        <pc:chgData name="Chun Wu" userId="S::u6833622@anu.edu.au::483f1dd7-a1d6-4239-9e67-6df22bb42e84" providerId="AD" clId="Web-{A24CC2F2-B684-35BA-B8C7-398AD43AAB8A}" dt="2021-05-12T15:34:19.166" v="449" actId="14100"/>
        <pc:sldMkLst>
          <pc:docMk/>
          <pc:sldMk cId="0" sldId="258"/>
        </pc:sldMkLst>
        <pc:spChg chg="mod">
          <ac:chgData name="Chun Wu" userId="S::u6833622@anu.edu.au::483f1dd7-a1d6-4239-9e67-6df22bb42e84" providerId="AD" clId="Web-{A24CC2F2-B684-35BA-B8C7-398AD43AAB8A}" dt="2021-05-12T15:34:19.166" v="449" actId="14100"/>
          <ac:spMkLst>
            <pc:docMk/>
            <pc:sldMk cId="0" sldId="258"/>
            <ac:spMk id="69" creationId="{00000000-0000-0000-0000-000000000000}"/>
          </ac:spMkLst>
        </pc:spChg>
      </pc:sldChg>
      <pc:sldChg chg="del">
        <pc:chgData name="Chun Wu" userId="S::u6833622@anu.edu.au::483f1dd7-a1d6-4239-9e67-6df22bb42e84" providerId="AD" clId="Web-{A24CC2F2-B684-35BA-B8C7-398AD43AAB8A}" dt="2021-05-12T14:48:57.940" v="289"/>
        <pc:sldMkLst>
          <pc:docMk/>
          <pc:sldMk cId="290915151" sldId="300"/>
        </pc:sldMkLst>
      </pc:sldChg>
      <pc:sldChg chg="addSp delSp modSp">
        <pc:chgData name="Chun Wu" userId="S::u6833622@anu.edu.au::483f1dd7-a1d6-4239-9e67-6df22bb42e84" providerId="AD" clId="Web-{A24CC2F2-B684-35BA-B8C7-398AD43AAB8A}" dt="2021-05-12T14:24:31.162" v="124"/>
        <pc:sldMkLst>
          <pc:docMk/>
          <pc:sldMk cId="1877667244" sldId="301"/>
        </pc:sldMkLst>
        <pc:spChg chg="mod">
          <ac:chgData name="Chun Wu" userId="S::u6833622@anu.edu.au::483f1dd7-a1d6-4239-9e67-6df22bb42e84" providerId="AD" clId="Web-{A24CC2F2-B684-35BA-B8C7-398AD43AAB8A}" dt="2021-05-12T14:17:28.336" v="33" actId="1076"/>
          <ac:spMkLst>
            <pc:docMk/>
            <pc:sldMk cId="1877667244" sldId="301"/>
            <ac:spMk id="2" creationId="{90FFFBAB-1E2E-4883-8E8C-AE006BC2F3FD}"/>
          </ac:spMkLst>
        </pc:spChg>
        <pc:spChg chg="mod">
          <ac:chgData name="Chun Wu" userId="S::u6833622@anu.edu.au::483f1dd7-a1d6-4239-9e67-6df22bb42e84" providerId="AD" clId="Web-{A24CC2F2-B684-35BA-B8C7-398AD43AAB8A}" dt="2021-05-12T14:21:42.623" v="77" actId="20577"/>
          <ac:spMkLst>
            <pc:docMk/>
            <pc:sldMk cId="1877667244" sldId="301"/>
            <ac:spMk id="3" creationId="{2C2E5E9A-E1D6-4F97-AD13-A383C1BEB2EB}"/>
          </ac:spMkLst>
        </pc:spChg>
        <pc:spChg chg="add mod">
          <ac:chgData name="Chun Wu" userId="S::u6833622@anu.edu.au::483f1dd7-a1d6-4239-9e67-6df22bb42e84" providerId="AD" clId="Web-{A24CC2F2-B684-35BA-B8C7-398AD43AAB8A}" dt="2021-05-12T14:23:18.254" v="84" actId="14100"/>
          <ac:spMkLst>
            <pc:docMk/>
            <pc:sldMk cId="1877667244" sldId="301"/>
            <ac:spMk id="13" creationId="{560B627B-539A-480A-B561-692A5A2CAB79}"/>
          </ac:spMkLst>
        </pc:spChg>
        <pc:spChg chg="add mod">
          <ac:chgData name="Chun Wu" userId="S::u6833622@anu.edu.au::483f1dd7-a1d6-4239-9e67-6df22bb42e84" providerId="AD" clId="Web-{A24CC2F2-B684-35BA-B8C7-398AD43AAB8A}" dt="2021-05-12T14:23:42.754" v="97" actId="14100"/>
          <ac:spMkLst>
            <pc:docMk/>
            <pc:sldMk cId="1877667244" sldId="301"/>
            <ac:spMk id="14" creationId="{D8E82DD5-3DFA-4FD0-902E-2A244F808359}"/>
          </ac:spMkLst>
        </pc:spChg>
        <pc:spChg chg="add mod">
          <ac:chgData name="Chun Wu" userId="S::u6833622@anu.edu.au::483f1dd7-a1d6-4239-9e67-6df22bb42e84" providerId="AD" clId="Web-{A24CC2F2-B684-35BA-B8C7-398AD43AAB8A}" dt="2021-05-12T14:24:07.067" v="106" actId="1076"/>
          <ac:spMkLst>
            <pc:docMk/>
            <pc:sldMk cId="1877667244" sldId="301"/>
            <ac:spMk id="15" creationId="{7EEB46E4-836F-4CE7-9A34-3188E5EE1AF2}"/>
          </ac:spMkLst>
        </pc:spChg>
        <pc:spChg chg="add mod">
          <ac:chgData name="Chun Wu" userId="S::u6833622@anu.edu.au::483f1dd7-a1d6-4239-9e67-6df22bb42e84" providerId="AD" clId="Web-{A24CC2F2-B684-35BA-B8C7-398AD43AAB8A}" dt="2021-05-12T14:24:31.162" v="124"/>
          <ac:spMkLst>
            <pc:docMk/>
            <pc:sldMk cId="1877667244" sldId="301"/>
            <ac:spMk id="16" creationId="{8DC27F0B-F455-40C6-8C39-1FFEA2875B63}"/>
          </ac:spMkLst>
        </pc:spChg>
        <pc:graphicFrameChg chg="add del mod modGraphic">
          <ac:chgData name="Chun Wu" userId="S::u6833622@anu.edu.au::483f1dd7-a1d6-4239-9e67-6df22bb42e84" providerId="AD" clId="Web-{A24CC2F2-B684-35BA-B8C7-398AD43AAB8A}" dt="2021-05-12T14:22:59.875" v="81"/>
          <ac:graphicFrameMkLst>
            <pc:docMk/>
            <pc:sldMk cId="1877667244" sldId="301"/>
            <ac:graphicFrameMk id="6" creationId="{7A06C2B9-AFF9-46AE-9D50-BBA63E194229}"/>
          </ac:graphicFrameMkLst>
        </pc:graphicFrameChg>
        <pc:picChg chg="add mod">
          <ac:chgData name="Chun Wu" userId="S::u6833622@anu.edu.au::483f1dd7-a1d6-4239-9e67-6df22bb42e84" providerId="AD" clId="Web-{A24CC2F2-B684-35BA-B8C7-398AD43AAB8A}" dt="2021-05-12T14:21:53.358" v="78" actId="14100"/>
          <ac:picMkLst>
            <pc:docMk/>
            <pc:sldMk cId="1877667244" sldId="301"/>
            <ac:picMk id="5" creationId="{16DF2A39-9B77-4B2B-8EC9-8D893CD0E0C1}"/>
          </ac:picMkLst>
        </pc:picChg>
      </pc:sldChg>
      <pc:sldChg chg="modSp">
        <pc:chgData name="Chun Wu" userId="S::u6833622@anu.edu.au::483f1dd7-a1d6-4239-9e67-6df22bb42e84" providerId="AD" clId="Web-{A24CC2F2-B684-35BA-B8C7-398AD43AAB8A}" dt="2021-05-12T14:49:20.128" v="297" actId="20577"/>
        <pc:sldMkLst>
          <pc:docMk/>
          <pc:sldMk cId="1442948254" sldId="302"/>
        </pc:sldMkLst>
        <pc:spChg chg="mod">
          <ac:chgData name="Chun Wu" userId="S::u6833622@anu.edu.au::483f1dd7-a1d6-4239-9e67-6df22bb42e84" providerId="AD" clId="Web-{A24CC2F2-B684-35BA-B8C7-398AD43AAB8A}" dt="2021-05-12T14:49:20.128" v="297" actId="20577"/>
          <ac:spMkLst>
            <pc:docMk/>
            <pc:sldMk cId="1442948254" sldId="302"/>
            <ac:spMk id="250" creationId="{00000000-0000-0000-0000-000000000000}"/>
          </ac:spMkLst>
        </pc:spChg>
      </pc:sldChg>
      <pc:sldChg chg="addSp modSp">
        <pc:chgData name="Chun Wu" userId="S::u6833622@anu.edu.au::483f1dd7-a1d6-4239-9e67-6df22bb42e84" providerId="AD" clId="Web-{A24CC2F2-B684-35BA-B8C7-398AD43AAB8A}" dt="2021-05-12T14:58:16.812" v="447" actId="1076"/>
        <pc:sldMkLst>
          <pc:docMk/>
          <pc:sldMk cId="663877647" sldId="303"/>
        </pc:sldMkLst>
        <pc:spChg chg="mod">
          <ac:chgData name="Chun Wu" userId="S::u6833622@anu.edu.au::483f1dd7-a1d6-4239-9e67-6df22bb42e84" providerId="AD" clId="Web-{A24CC2F2-B684-35BA-B8C7-398AD43AAB8A}" dt="2021-05-12T14:28:58.939" v="159" actId="1076"/>
          <ac:spMkLst>
            <pc:docMk/>
            <pc:sldMk cId="663877647" sldId="303"/>
            <ac:spMk id="3" creationId="{117A834C-D48F-4608-9FDE-76526C17D27B}"/>
          </ac:spMkLst>
        </pc:spChg>
        <pc:spChg chg="add mod">
          <ac:chgData name="Chun Wu" userId="S::u6833622@anu.edu.au::483f1dd7-a1d6-4239-9e67-6df22bb42e84" providerId="AD" clId="Web-{A24CC2F2-B684-35BA-B8C7-398AD43AAB8A}" dt="2021-05-12T14:58:16.812" v="447" actId="1076"/>
          <ac:spMkLst>
            <pc:docMk/>
            <pc:sldMk cId="663877647" sldId="303"/>
            <ac:spMk id="6" creationId="{CA54F11A-6F7C-415F-88BD-7B7B868460AA}"/>
          </ac:spMkLst>
        </pc:spChg>
        <pc:picChg chg="add mod ord">
          <ac:chgData name="Chun Wu" userId="S::u6833622@anu.edu.au::483f1dd7-a1d6-4239-9e67-6df22bb42e84" providerId="AD" clId="Web-{A24CC2F2-B684-35BA-B8C7-398AD43AAB8A}" dt="2021-05-12T14:29:03.096" v="160" actId="1076"/>
          <ac:picMkLst>
            <pc:docMk/>
            <pc:sldMk cId="663877647" sldId="303"/>
            <ac:picMk id="5" creationId="{69D4A237-49C1-4721-B42E-DE1BD6C4243B}"/>
          </ac:picMkLst>
        </pc:picChg>
      </pc:sldChg>
      <pc:sldChg chg="del">
        <pc:chgData name="Chun Wu" userId="S::u6833622@anu.edu.au::483f1dd7-a1d6-4239-9e67-6df22bb42e84" providerId="AD" clId="Web-{A24CC2F2-B684-35BA-B8C7-398AD43AAB8A}" dt="2021-05-12T14:29:43.597" v="163"/>
        <pc:sldMkLst>
          <pc:docMk/>
          <pc:sldMk cId="4275210441" sldId="304"/>
        </pc:sldMkLst>
      </pc:sldChg>
      <pc:sldChg chg="addSp delSp modSp ord">
        <pc:chgData name="Chun Wu" userId="S::u6833622@anu.edu.au::483f1dd7-a1d6-4239-9e67-6df22bb42e84" providerId="AD" clId="Web-{A24CC2F2-B684-35BA-B8C7-398AD43AAB8A}" dt="2021-05-12T14:31:45.088" v="180" actId="14100"/>
        <pc:sldMkLst>
          <pc:docMk/>
          <pc:sldMk cId="3790899997" sldId="305"/>
        </pc:sldMkLst>
        <pc:spChg chg="mod">
          <ac:chgData name="Chun Wu" userId="S::u6833622@anu.edu.au::483f1dd7-a1d6-4239-9e67-6df22bb42e84" providerId="AD" clId="Web-{A24CC2F2-B684-35BA-B8C7-398AD43AAB8A}" dt="2021-05-12T14:31:13.007" v="168" actId="1076"/>
          <ac:spMkLst>
            <pc:docMk/>
            <pc:sldMk cId="3790899997" sldId="305"/>
            <ac:spMk id="2" creationId="{BEE919C5-6986-41F2-91E9-049E98C62026}"/>
          </ac:spMkLst>
        </pc:spChg>
        <pc:picChg chg="del">
          <ac:chgData name="Chun Wu" userId="S::u6833622@anu.edu.au::483f1dd7-a1d6-4239-9e67-6df22bb42e84" providerId="AD" clId="Web-{A24CC2F2-B684-35BA-B8C7-398AD43AAB8A}" dt="2021-05-12T14:29:39.143" v="161"/>
          <ac:picMkLst>
            <pc:docMk/>
            <pc:sldMk cId="3790899997" sldId="305"/>
            <ac:picMk id="5" creationId="{AF54440B-98CF-4F09-BD3A-BF72A41D55FD}"/>
          </ac:picMkLst>
        </pc:picChg>
        <pc:picChg chg="add mod">
          <ac:chgData name="Chun Wu" userId="S::u6833622@anu.edu.au::483f1dd7-a1d6-4239-9e67-6df22bb42e84" providerId="AD" clId="Web-{A24CC2F2-B684-35BA-B8C7-398AD43AAB8A}" dt="2021-05-12T14:31:45.088" v="180" actId="14100"/>
          <ac:picMkLst>
            <pc:docMk/>
            <pc:sldMk cId="3790899997" sldId="305"/>
            <ac:picMk id="6" creationId="{8541117C-A2E6-4629-B327-7B072D221216}"/>
          </ac:picMkLst>
        </pc:picChg>
      </pc:sldChg>
      <pc:sldChg chg="addSp delSp modSp">
        <pc:chgData name="Chun Wu" userId="S::u6833622@anu.edu.au::483f1dd7-a1d6-4239-9e67-6df22bb42e84" providerId="AD" clId="Web-{A24CC2F2-B684-35BA-B8C7-398AD43AAB8A}" dt="2021-05-12T14:54:57.105" v="402" actId="1076"/>
        <pc:sldMkLst>
          <pc:docMk/>
          <pc:sldMk cId="4090349454" sldId="306"/>
        </pc:sldMkLst>
        <pc:spChg chg="mod">
          <ac:chgData name="Chun Wu" userId="S::u6833622@anu.edu.au::483f1dd7-a1d6-4239-9e67-6df22bb42e84" providerId="AD" clId="Web-{A24CC2F2-B684-35BA-B8C7-398AD43AAB8A}" dt="2021-05-12T14:54:53.604" v="401" actId="20577"/>
          <ac:spMkLst>
            <pc:docMk/>
            <pc:sldMk cId="4090349454" sldId="306"/>
            <ac:spMk id="3" creationId="{0C2032BC-E153-4474-B87E-9324BA102C92}"/>
          </ac:spMkLst>
        </pc:spChg>
        <pc:spChg chg="add del mod">
          <ac:chgData name="Chun Wu" userId="S::u6833622@anu.edu.au::483f1dd7-a1d6-4239-9e67-6df22bb42e84" providerId="AD" clId="Web-{A24CC2F2-B684-35BA-B8C7-398AD43AAB8A}" dt="2021-05-12T14:54:37.088" v="394"/>
          <ac:spMkLst>
            <pc:docMk/>
            <pc:sldMk cId="4090349454" sldId="306"/>
            <ac:spMk id="5" creationId="{6B1ACFB4-944B-4B25-9427-23347FC02733}"/>
          </ac:spMkLst>
        </pc:spChg>
        <pc:picChg chg="add mod">
          <ac:chgData name="Chun Wu" userId="S::u6833622@anu.edu.au::483f1dd7-a1d6-4239-9e67-6df22bb42e84" providerId="AD" clId="Web-{A24CC2F2-B684-35BA-B8C7-398AD43AAB8A}" dt="2021-05-12T14:54:57.105" v="402" actId="1076"/>
          <ac:picMkLst>
            <pc:docMk/>
            <pc:sldMk cId="4090349454" sldId="306"/>
            <ac:picMk id="6" creationId="{5617DA88-4D0D-445E-B2C8-BBA0FA72CEF2}"/>
          </ac:picMkLst>
        </pc:picChg>
      </pc:sldChg>
      <pc:sldChg chg="addSp delSp modSp ord">
        <pc:chgData name="Chun Wu" userId="S::u6833622@anu.edu.au::483f1dd7-a1d6-4239-9e67-6df22bb42e84" providerId="AD" clId="Web-{A24CC2F2-B684-35BA-B8C7-398AD43AAB8A}" dt="2021-05-12T15:16:04.379" v="448" actId="1076"/>
        <pc:sldMkLst>
          <pc:docMk/>
          <pc:sldMk cId="3878178325" sldId="307"/>
        </pc:sldMkLst>
        <pc:spChg chg="mod">
          <ac:chgData name="Chun Wu" userId="S::u6833622@anu.edu.au::483f1dd7-a1d6-4239-9e67-6df22bb42e84" providerId="AD" clId="Web-{A24CC2F2-B684-35BA-B8C7-398AD43AAB8A}" dt="2021-05-12T15:16:04.379" v="448" actId="1076"/>
          <ac:spMkLst>
            <pc:docMk/>
            <pc:sldMk cId="3878178325" sldId="307"/>
            <ac:spMk id="2" creationId="{BEE919C5-6986-41F2-91E9-049E98C62026}"/>
          </ac:spMkLst>
        </pc:spChg>
        <pc:spChg chg="mod">
          <ac:chgData name="Chun Wu" userId="S::u6833622@anu.edu.au::483f1dd7-a1d6-4239-9e67-6df22bb42e84" providerId="AD" clId="Web-{A24CC2F2-B684-35BA-B8C7-398AD43AAB8A}" dt="2021-05-12T14:34:29.952" v="195" actId="14100"/>
          <ac:spMkLst>
            <pc:docMk/>
            <pc:sldMk cId="3878178325" sldId="307"/>
            <ac:spMk id="3" creationId="{0C2032BC-E153-4474-B87E-9324BA102C92}"/>
          </ac:spMkLst>
        </pc:spChg>
        <pc:spChg chg="add del mod">
          <ac:chgData name="Chun Wu" userId="S::u6833622@anu.edu.au::483f1dd7-a1d6-4239-9e67-6df22bb42e84" providerId="AD" clId="Web-{A24CC2F2-B684-35BA-B8C7-398AD43AAB8A}" dt="2021-05-12T14:56:16.466" v="423"/>
          <ac:spMkLst>
            <pc:docMk/>
            <pc:sldMk cId="3878178325" sldId="307"/>
            <ac:spMk id="5" creationId="{68473455-22D9-4527-A151-40F969023ADA}"/>
          </ac:spMkLst>
        </pc:spChg>
      </pc:sldChg>
      <pc:sldChg chg="addSp delSp modSp add ord replId">
        <pc:chgData name="Chun Wu" userId="S::u6833622@anu.edu.au::483f1dd7-a1d6-4239-9e67-6df22bb42e84" providerId="AD" clId="Web-{A24CC2F2-B684-35BA-B8C7-398AD43AAB8A}" dt="2021-05-12T14:42:56.732" v="244" actId="1076"/>
        <pc:sldMkLst>
          <pc:docMk/>
          <pc:sldMk cId="185762998" sldId="308"/>
        </pc:sldMkLst>
        <pc:spChg chg="mod">
          <ac:chgData name="Chun Wu" userId="S::u6833622@anu.edu.au::483f1dd7-a1d6-4239-9e67-6df22bb42e84" providerId="AD" clId="Web-{A24CC2F2-B684-35BA-B8C7-398AD43AAB8A}" dt="2021-05-12T14:36:01.438" v="204" actId="1076"/>
          <ac:spMkLst>
            <pc:docMk/>
            <pc:sldMk cId="185762998" sldId="308"/>
            <ac:spMk id="2" creationId="{BEE919C5-6986-41F2-91E9-049E98C62026}"/>
          </ac:spMkLst>
        </pc:spChg>
        <pc:spChg chg="mod">
          <ac:chgData name="Chun Wu" userId="S::u6833622@anu.edu.au::483f1dd7-a1d6-4239-9e67-6df22bb42e84" providerId="AD" clId="Web-{A24CC2F2-B684-35BA-B8C7-398AD43AAB8A}" dt="2021-05-12T14:42:18.074" v="242" actId="20577"/>
          <ac:spMkLst>
            <pc:docMk/>
            <pc:sldMk cId="185762998" sldId="308"/>
            <ac:spMk id="3" creationId="{0C2032BC-E153-4474-B87E-9324BA102C92}"/>
          </ac:spMkLst>
        </pc:spChg>
        <pc:spChg chg="add mod">
          <ac:chgData name="Chun Wu" userId="S::u6833622@anu.edu.au::483f1dd7-a1d6-4239-9e67-6df22bb42e84" providerId="AD" clId="Web-{A24CC2F2-B684-35BA-B8C7-398AD43AAB8A}" dt="2021-05-12T14:41:45.605" v="236" actId="1076"/>
          <ac:spMkLst>
            <pc:docMk/>
            <pc:sldMk cId="185762998" sldId="308"/>
            <ac:spMk id="9" creationId="{F3B8E2AE-D665-4B1A-BED7-3EB8207E4F19}"/>
          </ac:spMkLst>
        </pc:spChg>
        <pc:picChg chg="add del mod">
          <ac:chgData name="Chun Wu" userId="S::u6833622@anu.edu.au::483f1dd7-a1d6-4239-9e67-6df22bb42e84" providerId="AD" clId="Web-{A24CC2F2-B684-35BA-B8C7-398AD43AAB8A}" dt="2021-05-12T14:36:59.596" v="207"/>
          <ac:picMkLst>
            <pc:docMk/>
            <pc:sldMk cId="185762998" sldId="308"/>
            <ac:picMk id="5" creationId="{290159EA-4FCB-4170-B87A-37C66EC9872C}"/>
          </ac:picMkLst>
        </pc:picChg>
        <pc:picChg chg="add del mod">
          <ac:chgData name="Chun Wu" userId="S::u6833622@anu.edu.au::483f1dd7-a1d6-4239-9e67-6df22bb42e84" providerId="AD" clId="Web-{A24CC2F2-B684-35BA-B8C7-398AD43AAB8A}" dt="2021-05-12T14:38:58.645" v="220"/>
          <ac:picMkLst>
            <pc:docMk/>
            <pc:sldMk cId="185762998" sldId="308"/>
            <ac:picMk id="6" creationId="{2BF889BF-8557-4BCF-998C-0FED3E606CE3}"/>
          </ac:picMkLst>
        </pc:picChg>
        <pc:picChg chg="add del mod">
          <ac:chgData name="Chun Wu" userId="S::u6833622@anu.edu.au::483f1dd7-a1d6-4239-9e67-6df22bb42e84" providerId="AD" clId="Web-{A24CC2F2-B684-35BA-B8C7-398AD43AAB8A}" dt="2021-05-12T14:38:59.145" v="221"/>
          <ac:picMkLst>
            <pc:docMk/>
            <pc:sldMk cId="185762998" sldId="308"/>
            <ac:picMk id="7" creationId="{9D82AF40-AEE9-467F-8479-C7F098749906}"/>
          </ac:picMkLst>
        </pc:picChg>
        <pc:picChg chg="add mod">
          <ac:chgData name="Chun Wu" userId="S::u6833622@anu.edu.au::483f1dd7-a1d6-4239-9e67-6df22bb42e84" providerId="AD" clId="Web-{A24CC2F2-B684-35BA-B8C7-398AD43AAB8A}" dt="2021-05-12T14:39:57.100" v="227" actId="14100"/>
          <ac:picMkLst>
            <pc:docMk/>
            <pc:sldMk cId="185762998" sldId="308"/>
            <ac:picMk id="8" creationId="{416A9056-20CA-49FD-BC86-EBA38900F7EE}"/>
          </ac:picMkLst>
        </pc:picChg>
        <pc:picChg chg="add mod">
          <ac:chgData name="Chun Wu" userId="S::u6833622@anu.edu.au::483f1dd7-a1d6-4239-9e67-6df22bb42e84" providerId="AD" clId="Web-{A24CC2F2-B684-35BA-B8C7-398AD43AAB8A}" dt="2021-05-12T14:42:56.732" v="244" actId="1076"/>
          <ac:picMkLst>
            <pc:docMk/>
            <pc:sldMk cId="185762998" sldId="308"/>
            <ac:picMk id="10" creationId="{40F374D5-02C7-48B1-A714-27951AC03252}"/>
          </ac:picMkLst>
        </pc:picChg>
      </pc:sldChg>
      <pc:sldChg chg="modSp add del replId">
        <pc:chgData name="Chun Wu" userId="S::u6833622@anu.edu.au::483f1dd7-a1d6-4239-9e67-6df22bb42e84" providerId="AD" clId="Web-{A24CC2F2-B684-35BA-B8C7-398AD43AAB8A}" dt="2021-05-12T14:31:04.163" v="164"/>
        <pc:sldMkLst>
          <pc:docMk/>
          <pc:sldMk cId="1873774391" sldId="308"/>
        </pc:sldMkLst>
        <pc:spChg chg="mod">
          <ac:chgData name="Chun Wu" userId="S::u6833622@anu.edu.au::483f1dd7-a1d6-4239-9e67-6df22bb42e84" providerId="AD" clId="Web-{A24CC2F2-B684-35BA-B8C7-398AD43AAB8A}" dt="2021-05-12T14:20:30.778" v="54" actId="20577"/>
          <ac:spMkLst>
            <pc:docMk/>
            <pc:sldMk cId="1873774391" sldId="308"/>
            <ac:spMk id="2" creationId="{4AEB5DAE-D185-491A-8AB0-28EA3E88942C}"/>
          </ac:spMkLst>
        </pc:spChg>
      </pc:sldChg>
      <pc:sldChg chg="modSp new">
        <pc:chgData name="Chun Wu" userId="S::u6833622@anu.edu.au::483f1dd7-a1d6-4239-9e67-6df22bb42e84" providerId="AD" clId="Web-{A24CC2F2-B684-35BA-B8C7-398AD43AAB8A}" dt="2021-05-12T14:55:37.840" v="419" actId="20577"/>
        <pc:sldMkLst>
          <pc:docMk/>
          <pc:sldMk cId="2759674883" sldId="309"/>
        </pc:sldMkLst>
        <pc:spChg chg="mod">
          <ac:chgData name="Chun Wu" userId="S::u6833622@anu.edu.au::483f1dd7-a1d6-4239-9e67-6df22bb42e84" providerId="AD" clId="Web-{A24CC2F2-B684-35BA-B8C7-398AD43AAB8A}" dt="2021-05-12T14:55:37.840" v="419" actId="20577"/>
          <ac:spMkLst>
            <pc:docMk/>
            <pc:sldMk cId="2759674883" sldId="309"/>
            <ac:spMk id="2" creationId="{EA8CA3EA-D6AB-46AF-9DD3-E5CAE34331B1}"/>
          </ac:spMkLst>
        </pc:spChg>
        <pc:spChg chg="mod">
          <ac:chgData name="Chun Wu" userId="S::u6833622@anu.edu.au::483f1dd7-a1d6-4239-9e67-6df22bb42e84" providerId="AD" clId="Web-{A24CC2F2-B684-35BA-B8C7-398AD43AAB8A}" dt="2021-05-12T14:55:34.621" v="418" actId="20577"/>
          <ac:spMkLst>
            <pc:docMk/>
            <pc:sldMk cId="2759674883" sldId="309"/>
            <ac:spMk id="3" creationId="{60319BA9-816A-4D87-923F-D7AB0917E248}"/>
          </ac:spMkLst>
        </pc:spChg>
      </pc:sldChg>
      <pc:sldChg chg="modSp add replId">
        <pc:chgData name="Chun Wu" userId="S::u6833622@anu.edu.au::483f1dd7-a1d6-4239-9e67-6df22bb42e84" providerId="AD" clId="Web-{A24CC2F2-B684-35BA-B8C7-398AD43AAB8A}" dt="2021-05-12T14:47:45.355" v="288" actId="20577"/>
        <pc:sldMkLst>
          <pc:docMk/>
          <pc:sldMk cId="2569257674" sldId="310"/>
        </pc:sldMkLst>
        <pc:spChg chg="mod">
          <ac:chgData name="Chun Wu" userId="S::u6833622@anu.edu.au::483f1dd7-a1d6-4239-9e67-6df22bb42e84" providerId="AD" clId="Web-{A24CC2F2-B684-35BA-B8C7-398AD43AAB8A}" dt="2021-05-12T14:46:04.181" v="258" actId="20577"/>
          <ac:spMkLst>
            <pc:docMk/>
            <pc:sldMk cId="2569257674" sldId="310"/>
            <ac:spMk id="2" creationId="{EA8CA3EA-D6AB-46AF-9DD3-E5CAE34331B1}"/>
          </ac:spMkLst>
        </pc:spChg>
        <pc:spChg chg="mod">
          <ac:chgData name="Chun Wu" userId="S::u6833622@anu.edu.au::483f1dd7-a1d6-4239-9e67-6df22bb42e84" providerId="AD" clId="Web-{A24CC2F2-B684-35BA-B8C7-398AD43AAB8A}" dt="2021-05-12T14:47:45.355" v="288" actId="20577"/>
          <ac:spMkLst>
            <pc:docMk/>
            <pc:sldMk cId="2569257674" sldId="310"/>
            <ac:spMk id="3" creationId="{60319BA9-816A-4D87-923F-D7AB0917E248}"/>
          </ac:spMkLst>
        </pc:spChg>
      </pc:sldChg>
    </pc:docChg>
  </pc:docChgLst>
  <pc:docChgLst>
    <pc:chgData name="Yifan Li" userId="351ebb98-425d-41cc-ba13-9e792dfa66ee" providerId="ADAL" clId="{0BD879AC-3188-4E03-BD96-FF46F1A862B8}"/>
    <pc:docChg chg="modSld">
      <pc:chgData name="Yifan Li" userId="351ebb98-425d-41cc-ba13-9e792dfa66ee" providerId="ADAL" clId="{0BD879AC-3188-4E03-BD96-FF46F1A862B8}" dt="2021-05-19T23:42:47.463" v="2" actId="1076"/>
      <pc:docMkLst>
        <pc:docMk/>
      </pc:docMkLst>
      <pc:sldChg chg="modSp mod">
        <pc:chgData name="Yifan Li" userId="351ebb98-425d-41cc-ba13-9e792dfa66ee" providerId="ADAL" clId="{0BD879AC-3188-4E03-BD96-FF46F1A862B8}" dt="2021-05-19T23:42:47.463" v="2" actId="1076"/>
        <pc:sldMkLst>
          <pc:docMk/>
          <pc:sldMk cId="0" sldId="287"/>
        </pc:sldMkLst>
        <pc:picChg chg="mod">
          <ac:chgData name="Yifan Li" userId="351ebb98-425d-41cc-ba13-9e792dfa66ee" providerId="ADAL" clId="{0BD879AC-3188-4E03-BD96-FF46F1A862B8}" dt="2021-05-19T23:42:26.716" v="1" actId="1076"/>
          <ac:picMkLst>
            <pc:docMk/>
            <pc:sldMk cId="0" sldId="287"/>
            <ac:picMk id="352" creationId="{00000000-0000-0000-0000-000000000000}"/>
          </ac:picMkLst>
        </pc:picChg>
        <pc:picChg chg="mod">
          <ac:chgData name="Yifan Li" userId="351ebb98-425d-41cc-ba13-9e792dfa66ee" providerId="ADAL" clId="{0BD879AC-3188-4E03-BD96-FF46F1A862B8}" dt="2021-05-19T23:42:47.463" v="2" actId="1076"/>
          <ac:picMkLst>
            <pc:docMk/>
            <pc:sldMk cId="0" sldId="287"/>
            <ac:picMk id="353" creationId="{00000000-0000-0000-0000-000000000000}"/>
          </ac:picMkLst>
        </pc:picChg>
      </pc:sldChg>
      <pc:sldChg chg="modNotesTx">
        <pc:chgData name="Yifan Li" userId="351ebb98-425d-41cc-ba13-9e792dfa66ee" providerId="ADAL" clId="{0BD879AC-3188-4E03-BD96-FF46F1A862B8}" dt="2021-05-13T06:10:31.940" v="0" actId="5793"/>
        <pc:sldMkLst>
          <pc:docMk/>
          <pc:sldMk cId="3423313041" sldId="297"/>
        </pc:sldMkLst>
      </pc:sldChg>
    </pc:docChg>
  </pc:docChgLst>
  <pc:docChgLst>
    <pc:chgData name="Chun Wu" userId="S::u6833622@anu.edu.au::483f1dd7-a1d6-4239-9e67-6df22bb42e84" providerId="AD" clId="Web-{00000000-0000-0000-0000-000000000000}"/>
    <pc:docChg chg="addSld delSld modSld sldOrd modSection">
      <pc:chgData name="Chun Wu" userId="S::u6833622@anu.edu.au::483f1dd7-a1d6-4239-9e67-6df22bb42e84" providerId="AD" clId="Web-{00000000-0000-0000-0000-000000000000}" dt="2021-05-19T11:52:30.519" v="549" actId="20577"/>
      <pc:docMkLst>
        <pc:docMk/>
      </pc:docMkLst>
      <pc:sldChg chg="addSp modSp new ord">
        <pc:chgData name="Chun Wu" userId="S::u6833622@anu.edu.au::483f1dd7-a1d6-4239-9e67-6df22bb42e84" providerId="AD" clId="Web-{00000000-0000-0000-0000-000000000000}" dt="2021-05-12T12:28:09.084" v="227" actId="1076"/>
        <pc:sldMkLst>
          <pc:docMk/>
          <pc:sldMk cId="290915151" sldId="300"/>
        </pc:sldMkLst>
        <pc:spChg chg="mod">
          <ac:chgData name="Chun Wu" userId="S::u6833622@anu.edu.au::483f1dd7-a1d6-4239-9e67-6df22bb42e84" providerId="AD" clId="Web-{00000000-0000-0000-0000-000000000000}" dt="2021-05-12T10:30:53.427" v="112" actId="20577"/>
          <ac:spMkLst>
            <pc:docMk/>
            <pc:sldMk cId="290915151" sldId="300"/>
            <ac:spMk id="2" creationId="{0CE1335C-AE9E-44BD-9CFA-26CBCB73D9D9}"/>
          </ac:spMkLst>
        </pc:spChg>
        <pc:picChg chg="add mod">
          <ac:chgData name="Chun Wu" userId="S::u6833622@anu.edu.au::483f1dd7-a1d6-4239-9e67-6df22bb42e84" providerId="AD" clId="Web-{00000000-0000-0000-0000-000000000000}" dt="2021-05-12T12:28:09.084" v="227" actId="1076"/>
          <ac:picMkLst>
            <pc:docMk/>
            <pc:sldMk cId="290915151" sldId="300"/>
            <ac:picMk id="5" creationId="{2E974C6D-4B5F-41CA-AD25-F69FB7446853}"/>
          </ac:picMkLst>
        </pc:picChg>
      </pc:sldChg>
      <pc:sldChg chg="modSp new del">
        <pc:chgData name="Chun Wu" userId="S::u6833622@anu.edu.au::483f1dd7-a1d6-4239-9e67-6df22bb42e84" providerId="AD" clId="Web-{00000000-0000-0000-0000-000000000000}" dt="2021-05-19T11:38:24.637" v="368"/>
        <pc:sldMkLst>
          <pc:docMk/>
          <pc:sldMk cId="1877667244" sldId="301"/>
        </pc:sldMkLst>
        <pc:spChg chg="mod">
          <ac:chgData name="Chun Wu" userId="S::u6833622@anu.edu.au::483f1dd7-a1d6-4239-9e67-6df22bb42e84" providerId="AD" clId="Web-{00000000-0000-0000-0000-000000000000}" dt="2021-05-12T10:31:06.365" v="124" actId="20577"/>
          <ac:spMkLst>
            <pc:docMk/>
            <pc:sldMk cId="1877667244" sldId="301"/>
            <ac:spMk id="2" creationId="{90FFFBAB-1E2E-4883-8E8C-AE006BC2F3FD}"/>
          </ac:spMkLst>
        </pc:spChg>
      </pc:sldChg>
      <pc:sldChg chg="modSp add replId">
        <pc:chgData name="Chun Wu" userId="S::u6833622@anu.edu.au::483f1dd7-a1d6-4239-9e67-6df22bb42e84" providerId="AD" clId="Web-{00000000-0000-0000-0000-000000000000}" dt="2021-05-19T11:36:22.324" v="365" actId="20577"/>
        <pc:sldMkLst>
          <pc:docMk/>
          <pc:sldMk cId="1442948254" sldId="302"/>
        </pc:sldMkLst>
        <pc:spChg chg="mod">
          <ac:chgData name="Chun Wu" userId="S::u6833622@anu.edu.au::483f1dd7-a1d6-4239-9e67-6df22bb42e84" providerId="AD" clId="Web-{00000000-0000-0000-0000-000000000000}" dt="2021-05-12T10:16:34.699" v="8" actId="14100"/>
          <ac:spMkLst>
            <pc:docMk/>
            <pc:sldMk cId="1442948254" sldId="302"/>
            <ac:spMk id="249" creationId="{00000000-0000-0000-0000-000000000000}"/>
          </ac:spMkLst>
        </pc:spChg>
        <pc:spChg chg="mod">
          <ac:chgData name="Chun Wu" userId="S::u6833622@anu.edu.au::483f1dd7-a1d6-4239-9e67-6df22bb42e84" providerId="AD" clId="Web-{00000000-0000-0000-0000-000000000000}" dt="2021-05-19T11:36:22.324" v="365" actId="20577"/>
          <ac:spMkLst>
            <pc:docMk/>
            <pc:sldMk cId="1442948254" sldId="302"/>
            <ac:spMk id="250" creationId="{00000000-0000-0000-0000-000000000000}"/>
          </ac:spMkLst>
        </pc:spChg>
      </pc:sldChg>
      <pc:sldChg chg="addSp delSp modSp new">
        <pc:chgData name="Chun Wu" userId="S::u6833622@anu.edu.au::483f1dd7-a1d6-4239-9e67-6df22bb42e84" providerId="AD" clId="Web-{00000000-0000-0000-0000-000000000000}" dt="2021-05-19T11:50:45.815" v="527" actId="20577"/>
        <pc:sldMkLst>
          <pc:docMk/>
          <pc:sldMk cId="663877647" sldId="303"/>
        </pc:sldMkLst>
        <pc:spChg chg="mod">
          <ac:chgData name="Chun Wu" userId="S::u6833622@anu.edu.au::483f1dd7-a1d6-4239-9e67-6df22bb42e84" providerId="AD" clId="Web-{00000000-0000-0000-0000-000000000000}" dt="2021-05-19T11:50:45.815" v="527" actId="20577"/>
          <ac:spMkLst>
            <pc:docMk/>
            <pc:sldMk cId="663877647" sldId="303"/>
            <ac:spMk id="2" creationId="{4AEB5DAE-D185-491A-8AB0-28EA3E88942C}"/>
          </ac:spMkLst>
        </pc:spChg>
        <pc:spChg chg="mod">
          <ac:chgData name="Chun Wu" userId="S::u6833622@anu.edu.au::483f1dd7-a1d6-4239-9e67-6df22bb42e84" providerId="AD" clId="Web-{00000000-0000-0000-0000-000000000000}" dt="2021-05-19T11:42:58.827" v="438" actId="14100"/>
          <ac:spMkLst>
            <pc:docMk/>
            <pc:sldMk cId="663877647" sldId="303"/>
            <ac:spMk id="3" creationId="{117A834C-D48F-4608-9FDE-76526C17D27B}"/>
          </ac:spMkLst>
        </pc:spChg>
        <pc:spChg chg="add mod">
          <ac:chgData name="Chun Wu" userId="S::u6833622@anu.edu.au::483f1dd7-a1d6-4239-9e67-6df22bb42e84" providerId="AD" clId="Web-{00000000-0000-0000-0000-000000000000}" dt="2021-05-19T11:42:47.327" v="433" actId="1076"/>
          <ac:spMkLst>
            <pc:docMk/>
            <pc:sldMk cId="663877647" sldId="303"/>
            <ac:spMk id="8" creationId="{EBBDB7EE-6455-49ED-A0F1-AF0A7ECE3E0B}"/>
          </ac:spMkLst>
        </pc:spChg>
        <pc:spChg chg="add mod">
          <ac:chgData name="Chun Wu" userId="S::u6833622@anu.edu.au::483f1dd7-a1d6-4239-9e67-6df22bb42e84" providerId="AD" clId="Web-{00000000-0000-0000-0000-000000000000}" dt="2021-05-19T11:42:48.436" v="434" actId="1076"/>
          <ac:spMkLst>
            <pc:docMk/>
            <pc:sldMk cId="663877647" sldId="303"/>
            <ac:spMk id="9" creationId="{33258B5E-5FA5-4144-A04F-9DFC1E31B6A0}"/>
          </ac:spMkLst>
        </pc:spChg>
        <pc:spChg chg="add del mod">
          <ac:chgData name="Chun Wu" userId="S::u6833622@anu.edu.au::483f1dd7-a1d6-4239-9e67-6df22bb42e84" providerId="AD" clId="Web-{00000000-0000-0000-0000-000000000000}" dt="2021-05-19T11:41:43.139" v="415"/>
          <ac:spMkLst>
            <pc:docMk/>
            <pc:sldMk cId="663877647" sldId="303"/>
            <ac:spMk id="10" creationId="{2D0DB7AC-4DA3-41B1-86EB-83D73C16FB3D}"/>
          </ac:spMkLst>
        </pc:spChg>
        <pc:spChg chg="add mod">
          <ac:chgData name="Chun Wu" userId="S::u6833622@anu.edu.au::483f1dd7-a1d6-4239-9e67-6df22bb42e84" providerId="AD" clId="Web-{00000000-0000-0000-0000-000000000000}" dt="2021-05-19T11:43:05.718" v="439" actId="14100"/>
          <ac:spMkLst>
            <pc:docMk/>
            <pc:sldMk cId="663877647" sldId="303"/>
            <ac:spMk id="11" creationId="{3723E66A-2726-4C44-99D3-37963056B411}"/>
          </ac:spMkLst>
        </pc:spChg>
        <pc:spChg chg="add mod">
          <ac:chgData name="Chun Wu" userId="S::u6833622@anu.edu.au::483f1dd7-a1d6-4239-9e67-6df22bb42e84" providerId="AD" clId="Web-{00000000-0000-0000-0000-000000000000}" dt="2021-05-19T11:43:44.109" v="448" actId="1076"/>
          <ac:spMkLst>
            <pc:docMk/>
            <pc:sldMk cId="663877647" sldId="303"/>
            <ac:spMk id="12" creationId="{63A69773-1DA6-449F-85F2-9F70C2468448}"/>
          </ac:spMkLst>
        </pc:spChg>
        <pc:picChg chg="mod">
          <ac:chgData name="Chun Wu" userId="S::u6833622@anu.edu.au::483f1dd7-a1d6-4239-9e67-6df22bb42e84" providerId="AD" clId="Web-{00000000-0000-0000-0000-000000000000}" dt="2021-05-19T11:44:21.374" v="449" actId="14100"/>
          <ac:picMkLst>
            <pc:docMk/>
            <pc:sldMk cId="663877647" sldId="303"/>
            <ac:picMk id="5" creationId="{69D4A237-49C1-4721-B42E-DE1BD6C4243B}"/>
          </ac:picMkLst>
        </pc:picChg>
        <pc:cxnChg chg="add del mod">
          <ac:chgData name="Chun Wu" userId="S::u6833622@anu.edu.au::483f1dd7-a1d6-4239-9e67-6df22bb42e84" providerId="AD" clId="Web-{00000000-0000-0000-0000-000000000000}" dt="2021-05-19T11:39:36.841" v="383"/>
          <ac:cxnSpMkLst>
            <pc:docMk/>
            <pc:sldMk cId="663877647" sldId="303"/>
            <ac:cxnSpMk id="7" creationId="{47E2C2D2-3DC7-4235-A17D-E8994CAE39AC}"/>
          </ac:cxnSpMkLst>
        </pc:cxnChg>
      </pc:sldChg>
      <pc:sldChg chg="modSp new">
        <pc:chgData name="Chun Wu" userId="S::u6833622@anu.edu.au::483f1dd7-a1d6-4239-9e67-6df22bb42e84" providerId="AD" clId="Web-{00000000-0000-0000-0000-000000000000}" dt="2021-05-12T10:32:39.321" v="177" actId="20577"/>
        <pc:sldMkLst>
          <pc:docMk/>
          <pc:sldMk cId="4275210441" sldId="304"/>
        </pc:sldMkLst>
        <pc:spChg chg="mod">
          <ac:chgData name="Chun Wu" userId="S::u6833622@anu.edu.au::483f1dd7-a1d6-4239-9e67-6df22bb42e84" providerId="AD" clId="Web-{00000000-0000-0000-0000-000000000000}" dt="2021-05-12T10:32:39.321" v="177" actId="20577"/>
          <ac:spMkLst>
            <pc:docMk/>
            <pc:sldMk cId="4275210441" sldId="304"/>
            <ac:spMk id="2" creationId="{C420B752-61B4-4EFA-B8E6-31A2BE14C63C}"/>
          </ac:spMkLst>
        </pc:spChg>
      </pc:sldChg>
      <pc:sldChg chg="addSp delSp modSp new">
        <pc:chgData name="Chun Wu" userId="S::u6833622@anu.edu.au::483f1dd7-a1d6-4239-9e67-6df22bb42e84" providerId="AD" clId="Web-{00000000-0000-0000-0000-000000000000}" dt="2021-05-19T11:50:53.143" v="530" actId="20577"/>
        <pc:sldMkLst>
          <pc:docMk/>
          <pc:sldMk cId="3790899997" sldId="305"/>
        </pc:sldMkLst>
        <pc:spChg chg="del mod">
          <ac:chgData name="Chun Wu" userId="S::u6833622@anu.edu.au::483f1dd7-a1d6-4239-9e67-6df22bb42e84" providerId="AD" clId="Web-{00000000-0000-0000-0000-000000000000}" dt="2021-05-19T11:49:38.705" v="493"/>
          <ac:spMkLst>
            <pc:docMk/>
            <pc:sldMk cId="3790899997" sldId="305"/>
            <ac:spMk id="2" creationId="{BEE919C5-6986-41F2-91E9-049E98C62026}"/>
          </ac:spMkLst>
        </pc:spChg>
        <pc:spChg chg="mod">
          <ac:chgData name="Chun Wu" userId="S::u6833622@anu.edu.au::483f1dd7-a1d6-4239-9e67-6df22bb42e84" providerId="AD" clId="Web-{00000000-0000-0000-0000-000000000000}" dt="2021-05-12T10:36:44.440" v="208" actId="20577"/>
          <ac:spMkLst>
            <pc:docMk/>
            <pc:sldMk cId="3790899997" sldId="305"/>
            <ac:spMk id="3" creationId="{0C2032BC-E153-4474-B87E-9324BA102C92}"/>
          </ac:spMkLst>
        </pc:spChg>
        <pc:spChg chg="add mod">
          <ac:chgData name="Chun Wu" userId="S::u6833622@anu.edu.au::483f1dd7-a1d6-4239-9e67-6df22bb42e84" providerId="AD" clId="Web-{00000000-0000-0000-0000-000000000000}" dt="2021-05-19T11:44:58.656" v="455" actId="1076"/>
          <ac:spMkLst>
            <pc:docMk/>
            <pc:sldMk cId="3790899997" sldId="305"/>
            <ac:spMk id="5" creationId="{6B531BC2-C477-44FD-ACD3-22F96C059F74}"/>
          </ac:spMkLst>
        </pc:spChg>
        <pc:spChg chg="add mod">
          <ac:chgData name="Chun Wu" userId="S::u6833622@anu.edu.au::483f1dd7-a1d6-4239-9e67-6df22bb42e84" providerId="AD" clId="Web-{00000000-0000-0000-0000-000000000000}" dt="2021-05-19T11:45:32.938" v="466" actId="20577"/>
          <ac:spMkLst>
            <pc:docMk/>
            <pc:sldMk cId="3790899997" sldId="305"/>
            <ac:spMk id="7" creationId="{B3BF971C-2C65-40C4-9EDC-4DAAD4B16361}"/>
          </ac:spMkLst>
        </pc:spChg>
        <pc:spChg chg="add mod">
          <ac:chgData name="Chun Wu" userId="S::u6833622@anu.edu.au::483f1dd7-a1d6-4239-9e67-6df22bb42e84" providerId="AD" clId="Web-{00000000-0000-0000-0000-000000000000}" dt="2021-05-19T11:47:10.032" v="470" actId="1076"/>
          <ac:spMkLst>
            <pc:docMk/>
            <pc:sldMk cId="3790899997" sldId="305"/>
            <ac:spMk id="8" creationId="{1340A949-8F34-473B-89BD-1ED25AC5128E}"/>
          </ac:spMkLst>
        </pc:spChg>
        <pc:spChg chg="add del">
          <ac:chgData name="Chun Wu" userId="S::u6833622@anu.edu.au::483f1dd7-a1d6-4239-9e67-6df22bb42e84" providerId="AD" clId="Web-{00000000-0000-0000-0000-000000000000}" dt="2021-05-19T11:47:17.438" v="474"/>
          <ac:spMkLst>
            <pc:docMk/>
            <pc:sldMk cId="3790899997" sldId="305"/>
            <ac:spMk id="9" creationId="{546B4A0A-A707-4DAB-8A41-70AD8B25B407}"/>
          </ac:spMkLst>
        </pc:spChg>
        <pc:spChg chg="add del">
          <ac:chgData name="Chun Wu" userId="S::u6833622@anu.edu.au::483f1dd7-a1d6-4239-9e67-6df22bb42e84" providerId="AD" clId="Web-{00000000-0000-0000-0000-000000000000}" dt="2021-05-19T11:47:14.126" v="473"/>
          <ac:spMkLst>
            <pc:docMk/>
            <pc:sldMk cId="3790899997" sldId="305"/>
            <ac:spMk id="10" creationId="{46BB7466-9212-46F6-A2D9-900201A33F7A}"/>
          </ac:spMkLst>
        </pc:spChg>
        <pc:spChg chg="add del">
          <ac:chgData name="Chun Wu" userId="S::u6833622@anu.edu.au::483f1dd7-a1d6-4239-9e67-6df22bb42e84" providerId="AD" clId="Web-{00000000-0000-0000-0000-000000000000}" dt="2021-05-19T11:47:23.923" v="476"/>
          <ac:spMkLst>
            <pc:docMk/>
            <pc:sldMk cId="3790899997" sldId="305"/>
            <ac:spMk id="11" creationId="{C963B080-0B38-4CC3-9B4D-BC0BCF4CAD06}"/>
          </ac:spMkLst>
        </pc:spChg>
        <pc:spChg chg="add mod">
          <ac:chgData name="Chun Wu" userId="S::u6833622@anu.edu.au::483f1dd7-a1d6-4239-9e67-6df22bb42e84" providerId="AD" clId="Web-{00000000-0000-0000-0000-000000000000}" dt="2021-05-19T11:47:58.751" v="488" actId="20577"/>
          <ac:spMkLst>
            <pc:docMk/>
            <pc:sldMk cId="3790899997" sldId="305"/>
            <ac:spMk id="12" creationId="{5BAF7660-EECC-4F65-8289-69C7D7C77669}"/>
          </ac:spMkLst>
        </pc:spChg>
        <pc:spChg chg="add mod">
          <ac:chgData name="Chun Wu" userId="S::u6833622@anu.edu.au::483f1dd7-a1d6-4239-9e67-6df22bb42e84" providerId="AD" clId="Web-{00000000-0000-0000-0000-000000000000}" dt="2021-05-19T11:50:53.143" v="530" actId="20577"/>
          <ac:spMkLst>
            <pc:docMk/>
            <pc:sldMk cId="3790899997" sldId="305"/>
            <ac:spMk id="14" creationId="{7A62B448-11D0-4871-9401-0311F2F8559E}"/>
          </ac:spMkLst>
        </pc:spChg>
        <pc:picChg chg="add mod">
          <ac:chgData name="Chun Wu" userId="S::u6833622@anu.edu.au::483f1dd7-a1d6-4239-9e67-6df22bb42e84" providerId="AD" clId="Web-{00000000-0000-0000-0000-000000000000}" dt="2021-05-12T10:35:07.625" v="198" actId="1076"/>
          <ac:picMkLst>
            <pc:docMk/>
            <pc:sldMk cId="3790899997" sldId="305"/>
            <ac:picMk id="5" creationId="{AF54440B-98CF-4F09-BD3A-BF72A41D55FD}"/>
          </ac:picMkLst>
        </pc:picChg>
        <pc:picChg chg="mod ord">
          <ac:chgData name="Chun Wu" userId="S::u6833622@anu.edu.au::483f1dd7-a1d6-4239-9e67-6df22bb42e84" providerId="AD" clId="Web-{00000000-0000-0000-0000-000000000000}" dt="2021-05-19T11:44:41.343" v="451"/>
          <ac:picMkLst>
            <pc:docMk/>
            <pc:sldMk cId="3790899997" sldId="305"/>
            <ac:picMk id="6" creationId="{8541117C-A2E6-4629-B327-7B072D221216}"/>
          </ac:picMkLst>
        </pc:picChg>
      </pc:sldChg>
      <pc:sldChg chg="modSp add replId">
        <pc:chgData name="Chun Wu" userId="S::u6833622@anu.edu.au::483f1dd7-a1d6-4239-9e67-6df22bb42e84" providerId="AD" clId="Web-{00000000-0000-0000-0000-000000000000}" dt="2021-05-19T11:51:10.502" v="535" actId="20577"/>
        <pc:sldMkLst>
          <pc:docMk/>
          <pc:sldMk cId="4090349454" sldId="306"/>
        </pc:sldMkLst>
        <pc:spChg chg="mod">
          <ac:chgData name="Chun Wu" userId="S::u6833622@anu.edu.au::483f1dd7-a1d6-4239-9e67-6df22bb42e84" providerId="AD" clId="Web-{00000000-0000-0000-0000-000000000000}" dt="2021-05-19T11:51:10.502" v="535" actId="20577"/>
          <ac:spMkLst>
            <pc:docMk/>
            <pc:sldMk cId="4090349454" sldId="306"/>
            <ac:spMk id="2" creationId="{BEE919C5-6986-41F2-91E9-049E98C62026}"/>
          </ac:spMkLst>
        </pc:spChg>
        <pc:spChg chg="mod">
          <ac:chgData name="Chun Wu" userId="S::u6833622@anu.edu.au::483f1dd7-a1d6-4239-9e67-6df22bb42e84" providerId="AD" clId="Web-{00000000-0000-0000-0000-000000000000}" dt="2021-05-12T10:39:02.898" v="224" actId="20577"/>
          <ac:spMkLst>
            <pc:docMk/>
            <pc:sldMk cId="4090349454" sldId="306"/>
            <ac:spMk id="3" creationId="{0C2032BC-E153-4474-B87E-9324BA102C92}"/>
          </ac:spMkLst>
        </pc:spChg>
      </pc:sldChg>
      <pc:sldChg chg="add del replId">
        <pc:chgData name="Chun Wu" userId="S::u6833622@anu.edu.au::483f1dd7-a1d6-4239-9e67-6df22bb42e84" providerId="AD" clId="Web-{00000000-0000-0000-0000-000000000000}" dt="2021-05-19T11:48:41.658" v="489"/>
        <pc:sldMkLst>
          <pc:docMk/>
          <pc:sldMk cId="3878178325" sldId="307"/>
        </pc:sldMkLst>
      </pc:sldChg>
      <pc:sldChg chg="del">
        <pc:chgData name="Chun Wu" userId="S::u6833622@anu.edu.au::483f1dd7-a1d6-4239-9e67-6df22bb42e84" providerId="AD" clId="Web-{00000000-0000-0000-0000-000000000000}" dt="2021-05-19T11:48:54.423" v="490"/>
        <pc:sldMkLst>
          <pc:docMk/>
          <pc:sldMk cId="185762998" sldId="308"/>
        </pc:sldMkLst>
      </pc:sldChg>
      <pc:sldChg chg="del">
        <pc:chgData name="Chun Wu" userId="S::u6833622@anu.edu.au::483f1dd7-a1d6-4239-9e67-6df22bb42e84" providerId="AD" clId="Web-{00000000-0000-0000-0000-000000000000}" dt="2021-05-19T11:36:54.277" v="366"/>
        <pc:sldMkLst>
          <pc:docMk/>
          <pc:sldMk cId="2759674883" sldId="309"/>
        </pc:sldMkLst>
      </pc:sldChg>
      <pc:sldChg chg="modSp">
        <pc:chgData name="Chun Wu" userId="S::u6833622@anu.edu.au::483f1dd7-a1d6-4239-9e67-6df22bb42e84" providerId="AD" clId="Web-{00000000-0000-0000-0000-000000000000}" dt="2021-05-19T11:51:03.393" v="532" actId="20577"/>
        <pc:sldMkLst>
          <pc:docMk/>
          <pc:sldMk cId="2569257674" sldId="310"/>
        </pc:sldMkLst>
        <pc:spChg chg="mod">
          <ac:chgData name="Chun Wu" userId="S::u6833622@anu.edu.au::483f1dd7-a1d6-4239-9e67-6df22bb42e84" providerId="AD" clId="Web-{00000000-0000-0000-0000-000000000000}" dt="2021-05-19T11:51:03.393" v="532" actId="20577"/>
          <ac:spMkLst>
            <pc:docMk/>
            <pc:sldMk cId="2569257674" sldId="310"/>
            <ac:spMk id="2" creationId="{EA8CA3EA-D6AB-46AF-9DD3-E5CAE34331B1}"/>
          </ac:spMkLst>
        </pc:spChg>
      </pc:sldChg>
      <pc:sldChg chg="del">
        <pc:chgData name="Chun Wu" userId="S::u6833622@anu.edu.au::483f1dd7-a1d6-4239-9e67-6df22bb42e84" providerId="AD" clId="Web-{00000000-0000-0000-0000-000000000000}" dt="2021-05-19T11:37:36.184" v="367"/>
        <pc:sldMkLst>
          <pc:docMk/>
          <pc:sldMk cId="877398694" sldId="312"/>
        </pc:sldMkLst>
      </pc:sldChg>
      <pc:sldChg chg="modSp new">
        <pc:chgData name="Chun Wu" userId="S::u6833622@anu.edu.au::483f1dd7-a1d6-4239-9e67-6df22bb42e84" providerId="AD" clId="Web-{00000000-0000-0000-0000-000000000000}" dt="2021-05-19T11:52:30.519" v="549" actId="20577"/>
        <pc:sldMkLst>
          <pc:docMk/>
          <pc:sldMk cId="3636133259" sldId="314"/>
        </pc:sldMkLst>
        <pc:spChg chg="mod">
          <ac:chgData name="Chun Wu" userId="S::u6833622@anu.edu.au::483f1dd7-a1d6-4239-9e67-6df22bb42e84" providerId="AD" clId="Web-{00000000-0000-0000-0000-000000000000}" dt="2021-05-19T11:52:30.519" v="549" actId="20577"/>
          <ac:spMkLst>
            <pc:docMk/>
            <pc:sldMk cId="3636133259" sldId="314"/>
            <ac:spMk id="2" creationId="{A4549F3B-4D93-4349-B9A4-5C72A6AB8CB2}"/>
          </ac:spMkLst>
        </pc:spChg>
      </pc:sldChg>
    </pc:docChg>
  </pc:docChgLst>
  <pc:docChgLst>
    <pc:chgData name="Chun Wu" userId="S::u6833622@anu.edu.au::483f1dd7-a1d6-4239-9e67-6df22bb42e84" providerId="AD" clId="Web-{AB5023CC-3977-0002-CC84-DE39D9DB6497}"/>
    <pc:docChg chg="modSld">
      <pc:chgData name="Chun Wu" userId="S::u6833622@anu.edu.au::483f1dd7-a1d6-4239-9e67-6df22bb42e84" providerId="AD" clId="Web-{AB5023CC-3977-0002-CC84-DE39D9DB6497}" dt="2021-05-27T05:03:14.085" v="18"/>
      <pc:docMkLst>
        <pc:docMk/>
      </pc:docMkLst>
      <pc:sldChg chg="modNotes">
        <pc:chgData name="Chun Wu" userId="S::u6833622@anu.edu.au::483f1dd7-a1d6-4239-9e67-6df22bb42e84" providerId="AD" clId="Web-{AB5023CC-3977-0002-CC84-DE39D9DB6497}" dt="2021-05-27T05:03:14.085" v="18"/>
        <pc:sldMkLst>
          <pc:docMk/>
          <pc:sldMk cId="0" sldId="257"/>
        </pc:sldMkLst>
      </pc:sldChg>
      <pc:sldChg chg="modNotes">
        <pc:chgData name="Chun Wu" userId="S::u6833622@anu.edu.au::483f1dd7-a1d6-4239-9e67-6df22bb42e84" providerId="AD" clId="Web-{AB5023CC-3977-0002-CC84-DE39D9DB6497}" dt="2021-05-27T05:00:48.303" v="2"/>
        <pc:sldMkLst>
          <pc:docMk/>
          <pc:sldMk cId="0" sldId="258"/>
        </pc:sldMkLst>
      </pc:sldChg>
      <pc:sldChg chg="modNotes">
        <pc:chgData name="Chun Wu" userId="S::u6833622@anu.edu.au::483f1dd7-a1d6-4239-9e67-6df22bb42e84" providerId="AD" clId="Web-{AB5023CC-3977-0002-CC84-DE39D9DB6497}" dt="2021-05-27T05:00:56.803" v="3"/>
        <pc:sldMkLst>
          <pc:docMk/>
          <pc:sldMk cId="0" sldId="259"/>
        </pc:sldMkLst>
      </pc:sldChg>
      <pc:sldChg chg="modNotes">
        <pc:chgData name="Chun Wu" userId="S::u6833622@anu.edu.au::483f1dd7-a1d6-4239-9e67-6df22bb42e84" providerId="AD" clId="Web-{AB5023CC-3977-0002-CC84-DE39D9DB6497}" dt="2021-05-27T05:01:01.678" v="4"/>
        <pc:sldMkLst>
          <pc:docMk/>
          <pc:sldMk cId="0" sldId="260"/>
        </pc:sldMkLst>
      </pc:sldChg>
      <pc:sldChg chg="modNotes">
        <pc:chgData name="Chun Wu" userId="S::u6833622@anu.edu.au::483f1dd7-a1d6-4239-9e67-6df22bb42e84" providerId="AD" clId="Web-{AB5023CC-3977-0002-CC84-DE39D9DB6497}" dt="2021-05-27T05:01:10.335" v="5"/>
        <pc:sldMkLst>
          <pc:docMk/>
          <pc:sldMk cId="0" sldId="261"/>
        </pc:sldMkLst>
      </pc:sldChg>
      <pc:sldChg chg="modNotes">
        <pc:chgData name="Chun Wu" userId="S::u6833622@anu.edu.au::483f1dd7-a1d6-4239-9e67-6df22bb42e84" providerId="AD" clId="Web-{AB5023CC-3977-0002-CC84-DE39D9DB6497}" dt="2021-05-27T05:01:18.772" v="6"/>
        <pc:sldMkLst>
          <pc:docMk/>
          <pc:sldMk cId="0" sldId="262"/>
        </pc:sldMkLst>
      </pc:sldChg>
      <pc:sldChg chg="modNotes">
        <pc:chgData name="Chun Wu" userId="S::u6833622@anu.edu.au::483f1dd7-a1d6-4239-9e67-6df22bb42e84" providerId="AD" clId="Web-{AB5023CC-3977-0002-CC84-DE39D9DB6497}" dt="2021-05-27T05:01:25.397" v="7"/>
        <pc:sldMkLst>
          <pc:docMk/>
          <pc:sldMk cId="0" sldId="263"/>
        </pc:sldMkLst>
      </pc:sldChg>
      <pc:sldChg chg="modNotes">
        <pc:chgData name="Chun Wu" userId="S::u6833622@anu.edu.au::483f1dd7-a1d6-4239-9e67-6df22bb42e84" providerId="AD" clId="Web-{AB5023CC-3977-0002-CC84-DE39D9DB6497}" dt="2021-05-27T05:01:33.678" v="9"/>
        <pc:sldMkLst>
          <pc:docMk/>
          <pc:sldMk cId="0" sldId="265"/>
        </pc:sldMkLst>
      </pc:sldChg>
      <pc:sldChg chg="modNotes">
        <pc:chgData name="Chun Wu" userId="S::u6833622@anu.edu.au::483f1dd7-a1d6-4239-9e67-6df22bb42e84" providerId="AD" clId="Web-{AB5023CC-3977-0002-CC84-DE39D9DB6497}" dt="2021-05-27T05:01:37.178" v="10"/>
        <pc:sldMkLst>
          <pc:docMk/>
          <pc:sldMk cId="0" sldId="266"/>
        </pc:sldMkLst>
      </pc:sldChg>
      <pc:sldChg chg="modNotes">
        <pc:chgData name="Chun Wu" userId="S::u6833622@anu.edu.au::483f1dd7-a1d6-4239-9e67-6df22bb42e84" providerId="AD" clId="Web-{AB5023CC-3977-0002-CC84-DE39D9DB6497}" dt="2021-05-27T05:01:40.694" v="11"/>
        <pc:sldMkLst>
          <pc:docMk/>
          <pc:sldMk cId="0" sldId="267"/>
        </pc:sldMkLst>
      </pc:sldChg>
      <pc:sldChg chg="modNotes">
        <pc:chgData name="Chun Wu" userId="S::u6833622@anu.edu.au::483f1dd7-a1d6-4239-9e67-6df22bb42e84" providerId="AD" clId="Web-{AB5023CC-3977-0002-CC84-DE39D9DB6497}" dt="2021-05-27T05:01:30.210" v="8"/>
        <pc:sldMkLst>
          <pc:docMk/>
          <pc:sldMk cId="181303990" sldId="316"/>
        </pc:sldMkLst>
      </pc:sldChg>
      <pc:sldChg chg="modNotes">
        <pc:chgData name="Chun Wu" userId="S::u6833622@anu.edu.au::483f1dd7-a1d6-4239-9e67-6df22bb42e84" providerId="AD" clId="Web-{AB5023CC-3977-0002-CC84-DE39D9DB6497}" dt="2021-05-27T05:00:35.162" v="0"/>
        <pc:sldMkLst>
          <pc:docMk/>
          <pc:sldMk cId="0" sldId="319"/>
        </pc:sldMkLst>
      </pc:sldChg>
    </pc:docChg>
  </pc:docChgLst>
  <pc:docChgLst>
    <pc:chgData name="Chun Wu" userId="S::u6833622@anu.edu.au::483f1dd7-a1d6-4239-9e67-6df22bb42e84" providerId="AD" clId="Web-{C762A0B8-CFE2-F879-4119-15262CEDEFA2}"/>
    <pc:docChg chg="modSld">
      <pc:chgData name="Chun Wu" userId="S::u6833622@anu.edu.au::483f1dd7-a1d6-4239-9e67-6df22bb42e84" providerId="AD" clId="Web-{C762A0B8-CFE2-F879-4119-15262CEDEFA2}" dt="2021-05-26T12:40:26.633" v="44"/>
      <pc:docMkLst>
        <pc:docMk/>
      </pc:docMkLst>
      <pc:sldChg chg="modNotes">
        <pc:chgData name="Chun Wu" userId="S::u6833622@anu.edu.au::483f1dd7-a1d6-4239-9e67-6df22bb42e84" providerId="AD" clId="Web-{C762A0B8-CFE2-F879-4119-15262CEDEFA2}" dt="2021-05-26T12:05:59.905" v="28"/>
        <pc:sldMkLst>
          <pc:docMk/>
          <pc:sldMk cId="0" sldId="257"/>
        </pc:sldMkLst>
      </pc:sldChg>
      <pc:sldChg chg="modNotes">
        <pc:chgData name="Chun Wu" userId="S::u6833622@anu.edu.au::483f1dd7-a1d6-4239-9e67-6df22bb42e84" providerId="AD" clId="Web-{C762A0B8-CFE2-F879-4119-15262CEDEFA2}" dt="2021-05-26T12:40:26.633" v="44"/>
        <pc:sldMkLst>
          <pc:docMk/>
          <pc:sldMk cId="0" sldId="258"/>
        </pc:sldMkLst>
      </pc:sldChg>
    </pc:docChg>
  </pc:docChgLst>
  <pc:docChgLst>
    <pc:chgData name="Yixi Rao" userId="9a6b1377-9ee7-4db8-9389-d483b4fc6b8e" providerId="ADAL" clId="{8597A305-8D46-487F-B81F-1846E38D9043}"/>
    <pc:docChg chg="custSel modSld">
      <pc:chgData name="Yixi Rao" userId="9a6b1377-9ee7-4db8-9389-d483b4fc6b8e" providerId="ADAL" clId="{8597A305-8D46-487F-B81F-1846E38D9043}" dt="2021-07-07T09:16:52.012" v="7" actId="478"/>
      <pc:docMkLst>
        <pc:docMk/>
      </pc:docMkLst>
      <pc:sldChg chg="delSp modSp mod">
        <pc:chgData name="Yixi Rao" userId="9a6b1377-9ee7-4db8-9389-d483b4fc6b8e" providerId="ADAL" clId="{8597A305-8D46-487F-B81F-1846E38D9043}" dt="2021-07-07T09:16:52.012" v="7" actId="478"/>
        <pc:sldMkLst>
          <pc:docMk/>
          <pc:sldMk cId="0" sldId="319"/>
        </pc:sldMkLst>
        <pc:spChg chg="mod">
          <ac:chgData name="Yixi Rao" userId="9a6b1377-9ee7-4db8-9389-d483b4fc6b8e" providerId="ADAL" clId="{8597A305-8D46-487F-B81F-1846E38D9043}" dt="2021-07-07T09:16:41.126" v="0" actId="1076"/>
          <ac:spMkLst>
            <pc:docMk/>
            <pc:sldMk cId="0" sldId="319"/>
            <ac:spMk id="3" creationId="{00000000-0000-0000-0000-000000000000}"/>
          </ac:spMkLst>
        </pc:spChg>
        <pc:spChg chg="del">
          <ac:chgData name="Yixi Rao" userId="9a6b1377-9ee7-4db8-9389-d483b4fc6b8e" providerId="ADAL" clId="{8597A305-8D46-487F-B81F-1846E38D9043}" dt="2021-07-07T09:16:52.012" v="7" actId="478"/>
          <ac:spMkLst>
            <pc:docMk/>
            <pc:sldMk cId="0" sldId="319"/>
            <ac:spMk id="7" creationId="{08B27EFE-0C14-496E-B7FE-3ADE8D70302F}"/>
          </ac:spMkLst>
        </pc:spChg>
        <pc:spChg chg="del">
          <ac:chgData name="Yixi Rao" userId="9a6b1377-9ee7-4db8-9389-d483b4fc6b8e" providerId="ADAL" clId="{8597A305-8D46-487F-B81F-1846E38D9043}" dt="2021-07-07T09:16:50.322" v="6" actId="478"/>
          <ac:spMkLst>
            <pc:docMk/>
            <pc:sldMk cId="0" sldId="319"/>
            <ac:spMk id="8" creationId="{132EDC78-DA7B-4E1F-ACC6-670BE3B2285D}"/>
          </ac:spMkLst>
        </pc:spChg>
        <pc:spChg chg="del mod">
          <ac:chgData name="Yixi Rao" userId="9a6b1377-9ee7-4db8-9389-d483b4fc6b8e" providerId="ADAL" clId="{8597A305-8D46-487F-B81F-1846E38D9043}" dt="2021-07-07T09:16:48.747" v="5" actId="478"/>
          <ac:spMkLst>
            <pc:docMk/>
            <pc:sldMk cId="0" sldId="319"/>
            <ac:spMk id="11" creationId="{FA202895-8497-4DE9-906F-FEBEC37BB418}"/>
          </ac:spMkLst>
        </pc:spChg>
        <pc:picChg chg="del">
          <ac:chgData name="Yixi Rao" userId="9a6b1377-9ee7-4db8-9389-d483b4fc6b8e" providerId="ADAL" clId="{8597A305-8D46-487F-B81F-1846E38D9043}" dt="2021-07-07T09:16:45.768" v="2" actId="478"/>
          <ac:picMkLst>
            <pc:docMk/>
            <pc:sldMk cId="0" sldId="319"/>
            <ac:picMk id="2" creationId="{733EF81D-8386-4F21-AF70-79ECDE43DE7F}"/>
          </ac:picMkLst>
        </pc:picChg>
        <pc:picChg chg="del">
          <ac:chgData name="Yixi Rao" userId="9a6b1377-9ee7-4db8-9389-d483b4fc6b8e" providerId="ADAL" clId="{8597A305-8D46-487F-B81F-1846E38D9043}" dt="2021-07-07T09:16:46.287" v="3" actId="478"/>
          <ac:picMkLst>
            <pc:docMk/>
            <pc:sldMk cId="0" sldId="319"/>
            <ac:picMk id="5" creationId="{687FBE1D-89A3-45C9-A5B0-0F721C97B73E}"/>
          </ac:picMkLst>
        </pc:picChg>
        <pc:picChg chg="del">
          <ac:chgData name="Yixi Rao" userId="9a6b1377-9ee7-4db8-9389-d483b4fc6b8e" providerId="ADAL" clId="{8597A305-8D46-487F-B81F-1846E38D9043}" dt="2021-07-07T09:16:45.090" v="1" actId="478"/>
          <ac:picMkLst>
            <pc:docMk/>
            <pc:sldMk cId="0" sldId="319"/>
            <ac:picMk id="10" creationId="{D33F7E3A-D157-4FB7-BF32-74BBC19163EE}"/>
          </ac:picMkLst>
        </pc:picChg>
      </pc:sldChg>
    </pc:docChg>
  </pc:docChgLst>
  <pc:docChgLst>
    <pc:chgData name="Chun Wu" userId="S::u6833622@anu.edu.au::483f1dd7-a1d6-4239-9e67-6df22bb42e84" providerId="AD" clId="Web-{3402AFBF-EC55-05FD-CF47-56B4A11506FF}"/>
    <pc:docChg chg="modSld">
      <pc:chgData name="Chun Wu" userId="S::u6833622@anu.edu.au::483f1dd7-a1d6-4239-9e67-6df22bb42e84" providerId="AD" clId="Web-{3402AFBF-EC55-05FD-CF47-56B4A11506FF}" dt="2021-05-13T03:51:53.802" v="0" actId="1076"/>
      <pc:docMkLst>
        <pc:docMk/>
      </pc:docMkLst>
      <pc:sldChg chg="modSp">
        <pc:chgData name="Chun Wu" userId="S::u6833622@anu.edu.au::483f1dd7-a1d6-4239-9e67-6df22bb42e84" providerId="AD" clId="Web-{3402AFBF-EC55-05FD-CF47-56B4A11506FF}" dt="2021-05-13T03:51:53.802" v="0" actId="1076"/>
        <pc:sldMkLst>
          <pc:docMk/>
          <pc:sldMk cId="3790899997" sldId="305"/>
        </pc:sldMkLst>
        <pc:picChg chg="mod">
          <ac:chgData name="Chun Wu" userId="S::u6833622@anu.edu.au::483f1dd7-a1d6-4239-9e67-6df22bb42e84" providerId="AD" clId="Web-{3402AFBF-EC55-05FD-CF47-56B4A11506FF}" dt="2021-05-13T03:51:53.802" v="0" actId="1076"/>
          <ac:picMkLst>
            <pc:docMk/>
            <pc:sldMk cId="3790899997" sldId="305"/>
            <ac:picMk id="6" creationId="{8541117C-A2E6-4629-B327-7B072D221216}"/>
          </ac:picMkLst>
        </pc:picChg>
      </pc:sldChg>
    </pc:docChg>
  </pc:docChgLst>
  <pc:docChgLst>
    <pc:chgData name="Yixi Rao" userId="S::u6826541@anu.edu.au::9a6b1377-9ee7-4db8-9389-d483b4fc6b8e" providerId="AD" clId="Web-{E0C4C89F-E097-C000-0119-55BC7E13E855}"/>
    <pc:docChg chg="modSld">
      <pc:chgData name="Yixi Rao" userId="S::u6826541@anu.edu.au::9a6b1377-9ee7-4db8-9389-d483b4fc6b8e" providerId="AD" clId="Web-{E0C4C89F-E097-C000-0119-55BC7E13E855}" dt="2021-05-17T11:42:44.174" v="13" actId="20577"/>
      <pc:docMkLst>
        <pc:docMk/>
      </pc:docMkLst>
      <pc:sldChg chg="modSp">
        <pc:chgData name="Yixi Rao" userId="S::u6826541@anu.edu.au::9a6b1377-9ee7-4db8-9389-d483b4fc6b8e" providerId="AD" clId="Web-{E0C4C89F-E097-C000-0119-55BC7E13E855}" dt="2021-05-17T11:42:44.174" v="13" actId="20577"/>
        <pc:sldMkLst>
          <pc:docMk/>
          <pc:sldMk cId="1442948254" sldId="302"/>
        </pc:sldMkLst>
        <pc:spChg chg="mod">
          <ac:chgData name="Yixi Rao" userId="S::u6826541@anu.edu.au::9a6b1377-9ee7-4db8-9389-d483b4fc6b8e" providerId="AD" clId="Web-{E0C4C89F-E097-C000-0119-55BC7E13E855}" dt="2021-05-17T11:42:44.174" v="13" actId="20577"/>
          <ac:spMkLst>
            <pc:docMk/>
            <pc:sldMk cId="1442948254" sldId="302"/>
            <ac:spMk id="249" creationId="{00000000-0000-0000-0000-000000000000}"/>
          </ac:spMkLst>
        </pc:spChg>
      </pc:sldChg>
      <pc:sldChg chg="modSp">
        <pc:chgData name="Yixi Rao" userId="S::u6826541@anu.edu.au::9a6b1377-9ee7-4db8-9389-d483b4fc6b8e" providerId="AD" clId="Web-{E0C4C89F-E097-C000-0119-55BC7E13E855}" dt="2021-05-17T11:42:41.533" v="12" actId="20577"/>
        <pc:sldMkLst>
          <pc:docMk/>
          <pc:sldMk cId="877398694" sldId="312"/>
        </pc:sldMkLst>
        <pc:spChg chg="mod">
          <ac:chgData name="Yixi Rao" userId="S::u6826541@anu.edu.au::9a6b1377-9ee7-4db8-9389-d483b4fc6b8e" providerId="AD" clId="Web-{E0C4C89F-E097-C000-0119-55BC7E13E855}" dt="2021-05-17T11:42:41.533" v="12" actId="20577"/>
          <ac:spMkLst>
            <pc:docMk/>
            <pc:sldMk cId="877398694" sldId="312"/>
            <ac:spMk id="249" creationId="{00000000-0000-0000-0000-000000000000}"/>
          </ac:spMkLst>
        </pc:spChg>
      </pc:sldChg>
    </pc:docChg>
  </pc:docChgLst>
  <pc:docChgLst>
    <pc:chgData name="Chun Wu" userId="S::u6833622@anu.edu.au::483f1dd7-a1d6-4239-9e67-6df22bb42e84" providerId="AD" clId="Web-{F9A18C0E-D661-05E4-4B19-5484EA58B115}"/>
    <pc:docChg chg="modSld">
      <pc:chgData name="Chun Wu" userId="S::u6833622@anu.edu.au::483f1dd7-a1d6-4239-9e67-6df22bb42e84" providerId="AD" clId="Web-{F9A18C0E-D661-05E4-4B19-5484EA58B115}" dt="2021-05-20T11:22:05.056" v="12" actId="20577"/>
      <pc:docMkLst>
        <pc:docMk/>
      </pc:docMkLst>
      <pc:sldChg chg="modSp">
        <pc:chgData name="Chun Wu" userId="S::u6833622@anu.edu.au::483f1dd7-a1d6-4239-9e67-6df22bb42e84" providerId="AD" clId="Web-{F9A18C0E-D661-05E4-4B19-5484EA58B115}" dt="2021-05-20T11:22:05.056" v="12" actId="20577"/>
        <pc:sldMkLst>
          <pc:docMk/>
          <pc:sldMk cId="0" sldId="261"/>
        </pc:sldMkLst>
        <pc:spChg chg="mod">
          <ac:chgData name="Chun Wu" userId="S::u6833622@anu.edu.au::483f1dd7-a1d6-4239-9e67-6df22bb42e84" providerId="AD" clId="Web-{F9A18C0E-D661-05E4-4B19-5484EA58B115}" dt="2021-05-20T11:22:05.056" v="12" actId="20577"/>
          <ac:spMkLst>
            <pc:docMk/>
            <pc:sldMk cId="0" sldId="261"/>
            <ac:spMk id="104" creationId="{00000000-0000-0000-0000-000000000000}"/>
          </ac:spMkLst>
        </pc:spChg>
      </pc:sldChg>
    </pc:docChg>
  </pc:docChgLst>
  <pc:docChgLst>
    <pc:chgData name="Yixi Rao" userId="9a6b1377-9ee7-4db8-9389-d483b4fc6b8e" providerId="ADAL" clId="{FFE2B7C0-B328-4EEC-92BC-4FD2BB5BC7A6}"/>
    <pc:docChg chg="undo redo custSel addSld delSld modSld modMainMaster addSection delSection modSection modShowInfo">
      <pc:chgData name="Yixi Rao" userId="9a6b1377-9ee7-4db8-9389-d483b4fc6b8e" providerId="ADAL" clId="{FFE2B7C0-B328-4EEC-92BC-4FD2BB5BC7A6}" dt="2021-05-27T05:11:21.960" v="7958" actId="20577"/>
      <pc:docMkLst>
        <pc:docMk/>
      </pc:docMkLst>
      <pc:sldChg chg="modSp add del mod setBg">
        <pc:chgData name="Yixi Rao" userId="9a6b1377-9ee7-4db8-9389-d483b4fc6b8e" providerId="ADAL" clId="{FFE2B7C0-B328-4EEC-92BC-4FD2BB5BC7A6}" dt="2021-05-25T14:16:50.847" v="4836"/>
        <pc:sldMkLst>
          <pc:docMk/>
          <pc:sldMk cId="0" sldId="257"/>
        </pc:sldMkLst>
        <pc:spChg chg="mod">
          <ac:chgData name="Yixi Rao" userId="9a6b1377-9ee7-4db8-9389-d483b4fc6b8e" providerId="ADAL" clId="{FFE2B7C0-B328-4EEC-92BC-4FD2BB5BC7A6}" dt="2021-05-24T13:38:45.738" v="2574" actId="1076"/>
          <ac:spMkLst>
            <pc:docMk/>
            <pc:sldMk cId="0" sldId="257"/>
            <ac:spMk id="61" creationId="{00000000-0000-0000-0000-000000000000}"/>
          </ac:spMkLst>
        </pc:spChg>
        <pc:spChg chg="mod">
          <ac:chgData name="Yixi Rao" userId="9a6b1377-9ee7-4db8-9389-d483b4fc6b8e" providerId="ADAL" clId="{FFE2B7C0-B328-4EEC-92BC-4FD2BB5BC7A6}" dt="2021-05-24T15:36:29.685" v="3815" actId="1076"/>
          <ac:spMkLst>
            <pc:docMk/>
            <pc:sldMk cId="0" sldId="257"/>
            <ac:spMk id="62" creationId="{00000000-0000-0000-0000-000000000000}"/>
          </ac:spMkLst>
        </pc:spChg>
      </pc:sldChg>
      <pc:sldChg chg="addSp delSp modSp add del mod setBg addAnim delAnim modAnim">
        <pc:chgData name="Yixi Rao" userId="9a6b1377-9ee7-4db8-9389-d483b4fc6b8e" providerId="ADAL" clId="{FFE2B7C0-B328-4EEC-92BC-4FD2BB5BC7A6}" dt="2021-05-25T14:16:50.847" v="4836"/>
        <pc:sldMkLst>
          <pc:docMk/>
          <pc:sldMk cId="0" sldId="258"/>
        </pc:sldMkLst>
        <pc:spChg chg="add del mod">
          <ac:chgData name="Yixi Rao" userId="9a6b1377-9ee7-4db8-9389-d483b4fc6b8e" providerId="ADAL" clId="{FFE2B7C0-B328-4EEC-92BC-4FD2BB5BC7A6}" dt="2021-05-24T13:05:03.825" v="2152" actId="767"/>
          <ac:spMkLst>
            <pc:docMk/>
            <pc:sldMk cId="0" sldId="258"/>
            <ac:spMk id="2" creationId="{DDC5CE70-4A20-4E5F-8E33-2630C62F4EA5}"/>
          </ac:spMkLst>
        </pc:spChg>
        <pc:spChg chg="del">
          <ac:chgData name="Yixi Rao" userId="9a6b1377-9ee7-4db8-9389-d483b4fc6b8e" providerId="ADAL" clId="{FFE2B7C0-B328-4EEC-92BC-4FD2BB5BC7A6}" dt="2021-05-24T15:57:47.885" v="4022" actId="478"/>
          <ac:spMkLst>
            <pc:docMk/>
            <pc:sldMk cId="0" sldId="258"/>
            <ac:spMk id="3" creationId="{158A0348-2EC7-4B9F-894C-794F1360A42D}"/>
          </ac:spMkLst>
        </pc:spChg>
        <pc:spChg chg="add del mod">
          <ac:chgData name="Yixi Rao" userId="9a6b1377-9ee7-4db8-9389-d483b4fc6b8e" providerId="ADAL" clId="{FFE2B7C0-B328-4EEC-92BC-4FD2BB5BC7A6}" dt="2021-05-24T15:57:52.066" v="4024" actId="478"/>
          <ac:spMkLst>
            <pc:docMk/>
            <pc:sldMk cId="0" sldId="258"/>
            <ac:spMk id="4" creationId="{09C6F557-D674-4A1C-9C86-BB5B362641C1}"/>
          </ac:spMkLst>
        </pc:spChg>
        <pc:spChg chg="add mod">
          <ac:chgData name="Yixi Rao" userId="9a6b1377-9ee7-4db8-9389-d483b4fc6b8e" providerId="ADAL" clId="{FFE2B7C0-B328-4EEC-92BC-4FD2BB5BC7A6}" dt="2021-05-24T16:04:29.068" v="4179" actId="1076"/>
          <ac:spMkLst>
            <pc:docMk/>
            <pc:sldMk cId="0" sldId="258"/>
            <ac:spMk id="7" creationId="{E9E6B616-14BA-41E6-A446-85FCA6C40EFD}"/>
          </ac:spMkLst>
        </pc:spChg>
        <pc:spChg chg="mod">
          <ac:chgData name="Yixi Rao" userId="9a6b1377-9ee7-4db8-9389-d483b4fc6b8e" providerId="ADAL" clId="{FFE2B7C0-B328-4EEC-92BC-4FD2BB5BC7A6}" dt="2021-05-24T16:11:25.576" v="4648" actId="207"/>
          <ac:spMkLst>
            <pc:docMk/>
            <pc:sldMk cId="0" sldId="258"/>
            <ac:spMk id="68" creationId="{00000000-0000-0000-0000-000000000000}"/>
          </ac:spMkLst>
        </pc:spChg>
        <pc:spChg chg="mod">
          <ac:chgData name="Yixi Rao" userId="9a6b1377-9ee7-4db8-9389-d483b4fc6b8e" providerId="ADAL" clId="{FFE2B7C0-B328-4EEC-92BC-4FD2BB5BC7A6}" dt="2021-05-24T13:44:45.511" v="2758" actId="20577"/>
          <ac:spMkLst>
            <pc:docMk/>
            <pc:sldMk cId="0" sldId="258"/>
            <ac:spMk id="69" creationId="{00000000-0000-0000-0000-000000000000}"/>
          </ac:spMkLst>
        </pc:spChg>
        <pc:spChg chg="mod">
          <ac:chgData name="Yixi Rao" userId="9a6b1377-9ee7-4db8-9389-d483b4fc6b8e" providerId="ADAL" clId="{FFE2B7C0-B328-4EEC-92BC-4FD2BB5BC7A6}" dt="2021-05-24T12:55:15.639" v="2110" actId="207"/>
          <ac:spMkLst>
            <pc:docMk/>
            <pc:sldMk cId="0" sldId="258"/>
            <ac:spMk id="70" creationId="{00000000-0000-0000-0000-000000000000}"/>
          </ac:spMkLst>
        </pc:spChg>
      </pc:sldChg>
      <pc:sldChg chg="modSp add del mod">
        <pc:chgData name="Yixi Rao" userId="9a6b1377-9ee7-4db8-9389-d483b4fc6b8e" providerId="ADAL" clId="{FFE2B7C0-B328-4EEC-92BC-4FD2BB5BC7A6}" dt="2021-05-25T14:16:50.847" v="4836"/>
        <pc:sldMkLst>
          <pc:docMk/>
          <pc:sldMk cId="0" sldId="259"/>
        </pc:sldMkLst>
        <pc:spChg chg="mod">
          <ac:chgData name="Yixi Rao" userId="9a6b1377-9ee7-4db8-9389-d483b4fc6b8e" providerId="ADAL" clId="{FFE2B7C0-B328-4EEC-92BC-4FD2BB5BC7A6}" dt="2021-05-24T13:44:57.955" v="2762" actId="1076"/>
          <ac:spMkLst>
            <pc:docMk/>
            <pc:sldMk cId="0" sldId="259"/>
            <ac:spMk id="75" creationId="{00000000-0000-0000-0000-000000000000}"/>
          </ac:spMkLst>
        </pc:spChg>
        <pc:spChg chg="mod">
          <ac:chgData name="Yixi Rao" userId="9a6b1377-9ee7-4db8-9389-d483b4fc6b8e" providerId="ADAL" clId="{FFE2B7C0-B328-4EEC-92BC-4FD2BB5BC7A6}" dt="2021-05-24T13:46:15.871" v="2773" actId="1076"/>
          <ac:spMkLst>
            <pc:docMk/>
            <pc:sldMk cId="0" sldId="259"/>
            <ac:spMk id="76" creationId="{00000000-0000-0000-0000-000000000000}"/>
          </ac:spMkLst>
        </pc:spChg>
        <pc:spChg chg="mod">
          <ac:chgData name="Yixi Rao" userId="9a6b1377-9ee7-4db8-9389-d483b4fc6b8e" providerId="ADAL" clId="{FFE2B7C0-B328-4EEC-92BC-4FD2BB5BC7A6}" dt="2021-05-24T13:46:25.449" v="2775" actId="207"/>
          <ac:spMkLst>
            <pc:docMk/>
            <pc:sldMk cId="0" sldId="259"/>
            <ac:spMk id="79" creationId="{00000000-0000-0000-0000-000000000000}"/>
          </ac:spMkLst>
        </pc:spChg>
        <pc:spChg chg="mod">
          <ac:chgData name="Yixi Rao" userId="9a6b1377-9ee7-4db8-9389-d483b4fc6b8e" providerId="ADAL" clId="{FFE2B7C0-B328-4EEC-92BC-4FD2BB5BC7A6}" dt="2021-05-24T13:46:31.328" v="2777" actId="113"/>
          <ac:spMkLst>
            <pc:docMk/>
            <pc:sldMk cId="0" sldId="259"/>
            <ac:spMk id="81" creationId="{00000000-0000-0000-0000-000000000000}"/>
          </ac:spMkLst>
        </pc:spChg>
        <pc:spChg chg="mod">
          <ac:chgData name="Yixi Rao" userId="9a6b1377-9ee7-4db8-9389-d483b4fc6b8e" providerId="ADAL" clId="{FFE2B7C0-B328-4EEC-92BC-4FD2BB5BC7A6}" dt="2021-05-24T13:46:49.731" v="2780" actId="1076"/>
          <ac:spMkLst>
            <pc:docMk/>
            <pc:sldMk cId="0" sldId="259"/>
            <ac:spMk id="83" creationId="{00000000-0000-0000-0000-000000000000}"/>
          </ac:spMkLst>
        </pc:spChg>
      </pc:sldChg>
      <pc:sldChg chg="modSp add del mod">
        <pc:chgData name="Yixi Rao" userId="9a6b1377-9ee7-4db8-9389-d483b4fc6b8e" providerId="ADAL" clId="{FFE2B7C0-B328-4EEC-92BC-4FD2BB5BC7A6}" dt="2021-05-25T14:16:50.847" v="4836"/>
        <pc:sldMkLst>
          <pc:docMk/>
          <pc:sldMk cId="0" sldId="260"/>
        </pc:sldMkLst>
        <pc:spChg chg="mod">
          <ac:chgData name="Yixi Rao" userId="9a6b1377-9ee7-4db8-9389-d483b4fc6b8e" providerId="ADAL" clId="{FFE2B7C0-B328-4EEC-92BC-4FD2BB5BC7A6}" dt="2021-05-24T13:59:16.434" v="2996" actId="113"/>
          <ac:spMkLst>
            <pc:docMk/>
            <pc:sldMk cId="0" sldId="260"/>
            <ac:spMk id="90" creationId="{00000000-0000-0000-0000-000000000000}"/>
          </ac:spMkLst>
        </pc:spChg>
        <pc:spChg chg="mod">
          <ac:chgData name="Yixi Rao" userId="9a6b1377-9ee7-4db8-9389-d483b4fc6b8e" providerId="ADAL" clId="{FFE2B7C0-B328-4EEC-92BC-4FD2BB5BC7A6}" dt="2021-05-24T16:20:54.335" v="4745" actId="20577"/>
          <ac:spMkLst>
            <pc:docMk/>
            <pc:sldMk cId="0" sldId="260"/>
            <ac:spMk id="91" creationId="{00000000-0000-0000-0000-000000000000}"/>
          </ac:spMkLst>
        </pc:spChg>
        <pc:spChg chg="mod">
          <ac:chgData name="Yixi Rao" userId="9a6b1377-9ee7-4db8-9389-d483b4fc6b8e" providerId="ADAL" clId="{FFE2B7C0-B328-4EEC-92BC-4FD2BB5BC7A6}" dt="2021-05-24T13:47:19.640" v="2786" actId="1076"/>
          <ac:spMkLst>
            <pc:docMk/>
            <pc:sldMk cId="0" sldId="260"/>
            <ac:spMk id="92" creationId="{00000000-0000-0000-0000-000000000000}"/>
          </ac:spMkLst>
        </pc:spChg>
        <pc:spChg chg="mod">
          <ac:chgData name="Yixi Rao" userId="9a6b1377-9ee7-4db8-9389-d483b4fc6b8e" providerId="ADAL" clId="{FFE2B7C0-B328-4EEC-92BC-4FD2BB5BC7A6}" dt="2021-05-24T13:47:19.640" v="2786" actId="1076"/>
          <ac:spMkLst>
            <pc:docMk/>
            <pc:sldMk cId="0" sldId="260"/>
            <ac:spMk id="94" creationId="{00000000-0000-0000-0000-000000000000}"/>
          </ac:spMkLst>
        </pc:spChg>
        <pc:spChg chg="mod">
          <ac:chgData name="Yixi Rao" userId="9a6b1377-9ee7-4db8-9389-d483b4fc6b8e" providerId="ADAL" clId="{FFE2B7C0-B328-4EEC-92BC-4FD2BB5BC7A6}" dt="2021-05-24T13:47:19.640" v="2786" actId="1076"/>
          <ac:spMkLst>
            <pc:docMk/>
            <pc:sldMk cId="0" sldId="260"/>
            <ac:spMk id="97" creationId="{00000000-0000-0000-0000-000000000000}"/>
          </ac:spMkLst>
        </pc:spChg>
        <pc:spChg chg="mod">
          <ac:chgData name="Yixi Rao" userId="9a6b1377-9ee7-4db8-9389-d483b4fc6b8e" providerId="ADAL" clId="{FFE2B7C0-B328-4EEC-92BC-4FD2BB5BC7A6}" dt="2021-05-24T13:47:19.640" v="2786" actId="1076"/>
          <ac:spMkLst>
            <pc:docMk/>
            <pc:sldMk cId="0" sldId="260"/>
            <ac:spMk id="98" creationId="{00000000-0000-0000-0000-000000000000}"/>
          </ac:spMkLst>
        </pc:spChg>
        <pc:picChg chg="mod">
          <ac:chgData name="Yixi Rao" userId="9a6b1377-9ee7-4db8-9389-d483b4fc6b8e" providerId="ADAL" clId="{FFE2B7C0-B328-4EEC-92BC-4FD2BB5BC7A6}" dt="2021-05-24T13:47:19.640" v="2786" actId="1076"/>
          <ac:picMkLst>
            <pc:docMk/>
            <pc:sldMk cId="0" sldId="260"/>
            <ac:picMk id="93" creationId="{00000000-0000-0000-0000-000000000000}"/>
          </ac:picMkLst>
        </pc:picChg>
        <pc:picChg chg="mod">
          <ac:chgData name="Yixi Rao" userId="9a6b1377-9ee7-4db8-9389-d483b4fc6b8e" providerId="ADAL" clId="{FFE2B7C0-B328-4EEC-92BC-4FD2BB5BC7A6}" dt="2021-05-24T13:47:19.640" v="2786" actId="1076"/>
          <ac:picMkLst>
            <pc:docMk/>
            <pc:sldMk cId="0" sldId="260"/>
            <ac:picMk id="96" creationId="{00000000-0000-0000-0000-000000000000}"/>
          </ac:picMkLst>
        </pc:picChg>
        <pc:cxnChg chg="mod">
          <ac:chgData name="Yixi Rao" userId="9a6b1377-9ee7-4db8-9389-d483b4fc6b8e" providerId="ADAL" clId="{FFE2B7C0-B328-4EEC-92BC-4FD2BB5BC7A6}" dt="2021-05-24T13:47:19.640" v="2786" actId="1076"/>
          <ac:cxnSpMkLst>
            <pc:docMk/>
            <pc:sldMk cId="0" sldId="260"/>
            <ac:cxnSpMk id="95" creationId="{00000000-0000-0000-0000-000000000000}"/>
          </ac:cxnSpMkLst>
        </pc:cxnChg>
      </pc:sldChg>
      <pc:sldChg chg="modSp add del mod">
        <pc:chgData name="Yixi Rao" userId="9a6b1377-9ee7-4db8-9389-d483b4fc6b8e" providerId="ADAL" clId="{FFE2B7C0-B328-4EEC-92BC-4FD2BB5BC7A6}" dt="2021-05-25T14:16:50.847" v="4836"/>
        <pc:sldMkLst>
          <pc:docMk/>
          <pc:sldMk cId="0" sldId="261"/>
        </pc:sldMkLst>
        <pc:spChg chg="mod">
          <ac:chgData name="Yixi Rao" userId="9a6b1377-9ee7-4db8-9389-d483b4fc6b8e" providerId="ADAL" clId="{FFE2B7C0-B328-4EEC-92BC-4FD2BB5BC7A6}" dt="2021-05-24T13:59:13.890" v="2995" actId="113"/>
          <ac:spMkLst>
            <pc:docMk/>
            <pc:sldMk cId="0" sldId="261"/>
            <ac:spMk id="103" creationId="{00000000-0000-0000-0000-000000000000}"/>
          </ac:spMkLst>
        </pc:spChg>
        <pc:spChg chg="mod">
          <ac:chgData name="Yixi Rao" userId="9a6b1377-9ee7-4db8-9389-d483b4fc6b8e" providerId="ADAL" clId="{FFE2B7C0-B328-4EEC-92BC-4FD2BB5BC7A6}" dt="2021-05-24T13:56:34.935" v="2931" actId="207"/>
          <ac:spMkLst>
            <pc:docMk/>
            <pc:sldMk cId="0" sldId="261"/>
            <ac:spMk id="104" creationId="{00000000-0000-0000-0000-000000000000}"/>
          </ac:spMkLst>
        </pc:spChg>
      </pc:sldChg>
      <pc:sldChg chg="modSp add del mod">
        <pc:chgData name="Yixi Rao" userId="9a6b1377-9ee7-4db8-9389-d483b4fc6b8e" providerId="ADAL" clId="{FFE2B7C0-B328-4EEC-92BC-4FD2BB5BC7A6}" dt="2021-05-25T14:16:50.847" v="4836"/>
        <pc:sldMkLst>
          <pc:docMk/>
          <pc:sldMk cId="0" sldId="262"/>
        </pc:sldMkLst>
        <pc:spChg chg="mod">
          <ac:chgData name="Yixi Rao" userId="9a6b1377-9ee7-4db8-9389-d483b4fc6b8e" providerId="ADAL" clId="{FFE2B7C0-B328-4EEC-92BC-4FD2BB5BC7A6}" dt="2021-05-24T13:58:24.120" v="2986" actId="15"/>
          <ac:spMkLst>
            <pc:docMk/>
            <pc:sldMk cId="0" sldId="262"/>
            <ac:spMk id="114" creationId="{00000000-0000-0000-0000-000000000000}"/>
          </ac:spMkLst>
        </pc:spChg>
        <pc:spChg chg="mod">
          <ac:chgData name="Yixi Rao" userId="9a6b1377-9ee7-4db8-9389-d483b4fc6b8e" providerId="ADAL" clId="{FFE2B7C0-B328-4EEC-92BC-4FD2BB5BC7A6}" dt="2021-05-24T13:48:52.797" v="2804" actId="1076"/>
          <ac:spMkLst>
            <pc:docMk/>
            <pc:sldMk cId="0" sldId="262"/>
            <ac:spMk id="115" creationId="{00000000-0000-0000-0000-000000000000}"/>
          </ac:spMkLst>
        </pc:spChg>
        <pc:spChg chg="mod">
          <ac:chgData name="Yixi Rao" userId="9a6b1377-9ee7-4db8-9389-d483b4fc6b8e" providerId="ADAL" clId="{FFE2B7C0-B328-4EEC-92BC-4FD2BB5BC7A6}" dt="2021-05-24T13:48:39.819" v="2797" actId="21"/>
          <ac:spMkLst>
            <pc:docMk/>
            <pc:sldMk cId="0" sldId="262"/>
            <ac:spMk id="117" creationId="{00000000-0000-0000-0000-000000000000}"/>
          </ac:spMkLst>
        </pc:spChg>
        <pc:picChg chg="mod modCrop">
          <ac:chgData name="Yixi Rao" userId="9a6b1377-9ee7-4db8-9389-d483b4fc6b8e" providerId="ADAL" clId="{FFE2B7C0-B328-4EEC-92BC-4FD2BB5BC7A6}" dt="2021-05-24T13:49:21.838" v="2810" actId="1076"/>
          <ac:picMkLst>
            <pc:docMk/>
            <pc:sldMk cId="0" sldId="262"/>
            <ac:picMk id="116" creationId="{00000000-0000-0000-0000-000000000000}"/>
          </ac:picMkLst>
        </pc:picChg>
      </pc:sldChg>
      <pc:sldChg chg="modSp add del mod">
        <pc:chgData name="Yixi Rao" userId="9a6b1377-9ee7-4db8-9389-d483b4fc6b8e" providerId="ADAL" clId="{FFE2B7C0-B328-4EEC-92BC-4FD2BB5BC7A6}" dt="2021-05-25T14:16:50.847" v="4836"/>
        <pc:sldMkLst>
          <pc:docMk/>
          <pc:sldMk cId="0" sldId="263"/>
        </pc:sldMkLst>
        <pc:spChg chg="mod">
          <ac:chgData name="Yixi Rao" userId="9a6b1377-9ee7-4db8-9389-d483b4fc6b8e" providerId="ADAL" clId="{FFE2B7C0-B328-4EEC-92BC-4FD2BB5BC7A6}" dt="2021-05-24T13:59:10.719" v="2994" actId="113"/>
          <ac:spMkLst>
            <pc:docMk/>
            <pc:sldMk cId="0" sldId="263"/>
            <ac:spMk id="124" creationId="{00000000-0000-0000-0000-000000000000}"/>
          </ac:spMkLst>
        </pc:spChg>
        <pc:spChg chg="mod">
          <ac:chgData name="Yixi Rao" userId="9a6b1377-9ee7-4db8-9389-d483b4fc6b8e" providerId="ADAL" clId="{FFE2B7C0-B328-4EEC-92BC-4FD2BB5BC7A6}" dt="2021-05-24T13:52:07.573" v="2853" actId="14100"/>
          <ac:spMkLst>
            <pc:docMk/>
            <pc:sldMk cId="0" sldId="263"/>
            <ac:spMk id="125" creationId="{00000000-0000-0000-0000-000000000000}"/>
          </ac:spMkLst>
        </pc:spChg>
        <pc:spChg chg="mod">
          <ac:chgData name="Yixi Rao" userId="9a6b1377-9ee7-4db8-9389-d483b4fc6b8e" providerId="ADAL" clId="{FFE2B7C0-B328-4EEC-92BC-4FD2BB5BC7A6}" dt="2021-05-24T13:51:24.136" v="2840" actId="1076"/>
          <ac:spMkLst>
            <pc:docMk/>
            <pc:sldMk cId="0" sldId="263"/>
            <ac:spMk id="127" creationId="{00000000-0000-0000-0000-000000000000}"/>
          </ac:spMkLst>
        </pc:spChg>
        <pc:spChg chg="mod">
          <ac:chgData name="Yixi Rao" userId="9a6b1377-9ee7-4db8-9389-d483b4fc6b8e" providerId="ADAL" clId="{FFE2B7C0-B328-4EEC-92BC-4FD2BB5BC7A6}" dt="2021-05-24T13:53:25.652" v="2876" actId="1076"/>
          <ac:spMkLst>
            <pc:docMk/>
            <pc:sldMk cId="0" sldId="263"/>
            <ac:spMk id="128" creationId="{00000000-0000-0000-0000-000000000000}"/>
          </ac:spMkLst>
        </pc:spChg>
        <pc:spChg chg="mod">
          <ac:chgData name="Yixi Rao" userId="9a6b1377-9ee7-4db8-9389-d483b4fc6b8e" providerId="ADAL" clId="{FFE2B7C0-B328-4EEC-92BC-4FD2BB5BC7A6}" dt="2021-05-24T13:53:10.490" v="2872" actId="1076"/>
          <ac:spMkLst>
            <pc:docMk/>
            <pc:sldMk cId="0" sldId="263"/>
            <ac:spMk id="130" creationId="{00000000-0000-0000-0000-000000000000}"/>
          </ac:spMkLst>
        </pc:spChg>
        <pc:picChg chg="mod modCrop">
          <ac:chgData name="Yixi Rao" userId="9a6b1377-9ee7-4db8-9389-d483b4fc6b8e" providerId="ADAL" clId="{FFE2B7C0-B328-4EEC-92BC-4FD2BB5BC7A6}" dt="2021-05-24T13:53:00.164" v="2868" actId="1076"/>
          <ac:picMkLst>
            <pc:docMk/>
            <pc:sldMk cId="0" sldId="263"/>
            <ac:picMk id="123" creationId="{00000000-0000-0000-0000-000000000000}"/>
          </ac:picMkLst>
        </pc:picChg>
        <pc:picChg chg="mod">
          <ac:chgData name="Yixi Rao" userId="9a6b1377-9ee7-4db8-9389-d483b4fc6b8e" providerId="ADAL" clId="{FFE2B7C0-B328-4EEC-92BC-4FD2BB5BC7A6}" dt="2021-05-24T13:53:20.815" v="2875" actId="1076"/>
          <ac:picMkLst>
            <pc:docMk/>
            <pc:sldMk cId="0" sldId="263"/>
            <ac:picMk id="126" creationId="{00000000-0000-0000-0000-000000000000}"/>
          </ac:picMkLst>
        </pc:picChg>
        <pc:picChg chg="mod">
          <ac:chgData name="Yixi Rao" userId="9a6b1377-9ee7-4db8-9389-d483b4fc6b8e" providerId="ADAL" clId="{FFE2B7C0-B328-4EEC-92BC-4FD2BB5BC7A6}" dt="2021-05-24T13:53:13.675" v="2873" actId="1076"/>
          <ac:picMkLst>
            <pc:docMk/>
            <pc:sldMk cId="0" sldId="263"/>
            <ac:picMk id="129" creationId="{00000000-0000-0000-0000-000000000000}"/>
          </ac:picMkLst>
        </pc:picChg>
      </pc:sldChg>
      <pc:sldChg chg="delSp modSp del mod">
        <pc:chgData name="Yixi Rao" userId="9a6b1377-9ee7-4db8-9389-d483b4fc6b8e" providerId="ADAL" clId="{FFE2B7C0-B328-4EEC-92BC-4FD2BB5BC7A6}" dt="2021-05-24T14:13:13.922" v="3084" actId="2696"/>
        <pc:sldMkLst>
          <pc:docMk/>
          <pc:sldMk cId="0" sldId="264"/>
        </pc:sldMkLst>
        <pc:spChg chg="del mod">
          <ac:chgData name="Yixi Rao" userId="9a6b1377-9ee7-4db8-9389-d483b4fc6b8e" providerId="ADAL" clId="{FFE2B7C0-B328-4EEC-92BC-4FD2BB5BC7A6}" dt="2021-05-24T13:54:08.389" v="2887" actId="478"/>
          <ac:spMkLst>
            <pc:docMk/>
            <pc:sldMk cId="0" sldId="264"/>
            <ac:spMk id="136" creationId="{00000000-0000-0000-0000-000000000000}"/>
          </ac:spMkLst>
        </pc:spChg>
        <pc:spChg chg="mod">
          <ac:chgData name="Yixi Rao" userId="9a6b1377-9ee7-4db8-9389-d483b4fc6b8e" providerId="ADAL" clId="{FFE2B7C0-B328-4EEC-92BC-4FD2BB5BC7A6}" dt="2021-05-24T13:59:05.895" v="2993" actId="113"/>
          <ac:spMkLst>
            <pc:docMk/>
            <pc:sldMk cId="0" sldId="264"/>
            <ac:spMk id="137" creationId="{00000000-0000-0000-0000-000000000000}"/>
          </ac:spMkLst>
        </pc:spChg>
        <pc:spChg chg="mod">
          <ac:chgData name="Yixi Rao" userId="9a6b1377-9ee7-4db8-9389-d483b4fc6b8e" providerId="ADAL" clId="{FFE2B7C0-B328-4EEC-92BC-4FD2BB5BC7A6}" dt="2021-05-24T14:02:18.262" v="3031" actId="5793"/>
          <ac:spMkLst>
            <pc:docMk/>
            <pc:sldMk cId="0" sldId="264"/>
            <ac:spMk id="138" creationId="{00000000-0000-0000-0000-000000000000}"/>
          </ac:spMkLst>
        </pc:spChg>
        <pc:picChg chg="mod">
          <ac:chgData name="Yixi Rao" userId="9a6b1377-9ee7-4db8-9389-d483b4fc6b8e" providerId="ADAL" clId="{FFE2B7C0-B328-4EEC-92BC-4FD2BB5BC7A6}" dt="2021-05-24T13:59:01.726" v="2992" actId="1076"/>
          <ac:picMkLst>
            <pc:docMk/>
            <pc:sldMk cId="0" sldId="264"/>
            <ac:picMk id="139" creationId="{00000000-0000-0000-0000-000000000000}"/>
          </ac:picMkLst>
        </pc:picChg>
      </pc:sldChg>
      <pc:sldChg chg="modSp add del mod">
        <pc:chgData name="Yixi Rao" userId="9a6b1377-9ee7-4db8-9389-d483b4fc6b8e" providerId="ADAL" clId="{FFE2B7C0-B328-4EEC-92BC-4FD2BB5BC7A6}" dt="2021-05-25T14:16:50.847" v="4836"/>
        <pc:sldMkLst>
          <pc:docMk/>
          <pc:sldMk cId="0" sldId="265"/>
        </pc:sldMkLst>
        <pc:spChg chg="mod">
          <ac:chgData name="Yixi Rao" userId="9a6b1377-9ee7-4db8-9389-d483b4fc6b8e" providerId="ADAL" clId="{FFE2B7C0-B328-4EEC-92BC-4FD2BB5BC7A6}" dt="2021-05-24T14:13:55.229" v="3085" actId="113"/>
          <ac:spMkLst>
            <pc:docMk/>
            <pc:sldMk cId="0" sldId="265"/>
            <ac:spMk id="145" creationId="{00000000-0000-0000-0000-000000000000}"/>
          </ac:spMkLst>
        </pc:spChg>
        <pc:spChg chg="mod">
          <ac:chgData name="Yixi Rao" userId="9a6b1377-9ee7-4db8-9389-d483b4fc6b8e" providerId="ADAL" clId="{FFE2B7C0-B328-4EEC-92BC-4FD2BB5BC7A6}" dt="2021-05-24T13:57:44.084" v="2970" actId="20577"/>
          <ac:spMkLst>
            <pc:docMk/>
            <pc:sldMk cId="0" sldId="265"/>
            <ac:spMk id="146" creationId="{00000000-0000-0000-0000-000000000000}"/>
          </ac:spMkLst>
        </pc:spChg>
      </pc:sldChg>
      <pc:sldChg chg="modSp add del mod">
        <pc:chgData name="Yixi Rao" userId="9a6b1377-9ee7-4db8-9389-d483b4fc6b8e" providerId="ADAL" clId="{FFE2B7C0-B328-4EEC-92BC-4FD2BB5BC7A6}" dt="2021-05-25T14:16:50.847" v="4836"/>
        <pc:sldMkLst>
          <pc:docMk/>
          <pc:sldMk cId="0" sldId="266"/>
        </pc:sldMkLst>
        <pc:spChg chg="mod">
          <ac:chgData name="Yixi Rao" userId="9a6b1377-9ee7-4db8-9389-d483b4fc6b8e" providerId="ADAL" clId="{FFE2B7C0-B328-4EEC-92BC-4FD2BB5BC7A6}" dt="2021-05-24T13:56:02.350" v="2925" actId="1076"/>
          <ac:spMkLst>
            <pc:docMk/>
            <pc:sldMk cId="0" sldId="266"/>
            <ac:spMk id="158" creationId="{00000000-0000-0000-0000-000000000000}"/>
          </ac:spMkLst>
        </pc:spChg>
        <pc:spChg chg="mod">
          <ac:chgData name="Yixi Rao" userId="9a6b1377-9ee7-4db8-9389-d483b4fc6b8e" providerId="ADAL" clId="{FFE2B7C0-B328-4EEC-92BC-4FD2BB5BC7A6}" dt="2021-05-24T14:14:06.503" v="3086" actId="113"/>
          <ac:spMkLst>
            <pc:docMk/>
            <pc:sldMk cId="0" sldId="266"/>
            <ac:spMk id="159" creationId="{00000000-0000-0000-0000-000000000000}"/>
          </ac:spMkLst>
        </pc:spChg>
        <pc:spChg chg="mod">
          <ac:chgData name="Yixi Rao" userId="9a6b1377-9ee7-4db8-9389-d483b4fc6b8e" providerId="ADAL" clId="{FFE2B7C0-B328-4EEC-92BC-4FD2BB5BC7A6}" dt="2021-05-24T13:56:04.865" v="2926" actId="1076"/>
          <ac:spMkLst>
            <pc:docMk/>
            <pc:sldMk cId="0" sldId="266"/>
            <ac:spMk id="160" creationId="{00000000-0000-0000-0000-000000000000}"/>
          </ac:spMkLst>
        </pc:spChg>
        <pc:spChg chg="mod">
          <ac:chgData name="Yixi Rao" userId="9a6b1377-9ee7-4db8-9389-d483b4fc6b8e" providerId="ADAL" clId="{FFE2B7C0-B328-4EEC-92BC-4FD2BB5BC7A6}" dt="2021-05-24T13:56:07.467" v="2927" actId="1076"/>
          <ac:spMkLst>
            <pc:docMk/>
            <pc:sldMk cId="0" sldId="266"/>
            <ac:spMk id="161" creationId="{00000000-0000-0000-0000-000000000000}"/>
          </ac:spMkLst>
        </pc:spChg>
        <pc:spChg chg="mod">
          <ac:chgData name="Yixi Rao" userId="9a6b1377-9ee7-4db8-9389-d483b4fc6b8e" providerId="ADAL" clId="{FFE2B7C0-B328-4EEC-92BC-4FD2BB5BC7A6}" dt="2021-05-24T13:56:11.787" v="2928" actId="1076"/>
          <ac:spMkLst>
            <pc:docMk/>
            <pc:sldMk cId="0" sldId="266"/>
            <ac:spMk id="162" creationId="{00000000-0000-0000-0000-000000000000}"/>
          </ac:spMkLst>
        </pc:spChg>
        <pc:spChg chg="mod">
          <ac:chgData name="Yixi Rao" userId="9a6b1377-9ee7-4db8-9389-d483b4fc6b8e" providerId="ADAL" clId="{FFE2B7C0-B328-4EEC-92BC-4FD2BB5BC7A6}" dt="2021-05-24T13:56:14.338" v="2929" actId="1076"/>
          <ac:spMkLst>
            <pc:docMk/>
            <pc:sldMk cId="0" sldId="266"/>
            <ac:spMk id="163" creationId="{00000000-0000-0000-0000-000000000000}"/>
          </ac:spMkLst>
        </pc:spChg>
      </pc:sldChg>
      <pc:sldChg chg="modSp add del mod">
        <pc:chgData name="Yixi Rao" userId="9a6b1377-9ee7-4db8-9389-d483b4fc6b8e" providerId="ADAL" clId="{FFE2B7C0-B328-4EEC-92BC-4FD2BB5BC7A6}" dt="2021-05-25T14:16:50.847" v="4836"/>
        <pc:sldMkLst>
          <pc:docMk/>
          <pc:sldMk cId="0" sldId="267"/>
        </pc:sldMkLst>
        <pc:spChg chg="mod">
          <ac:chgData name="Yixi Rao" userId="9a6b1377-9ee7-4db8-9389-d483b4fc6b8e" providerId="ADAL" clId="{FFE2B7C0-B328-4EEC-92BC-4FD2BB5BC7A6}" dt="2021-05-24T13:59:37.253" v="2999" actId="1076"/>
          <ac:spMkLst>
            <pc:docMk/>
            <pc:sldMk cId="0" sldId="267"/>
            <ac:spMk id="169" creationId="{00000000-0000-0000-0000-000000000000}"/>
          </ac:spMkLst>
        </pc:spChg>
        <pc:spChg chg="mod">
          <ac:chgData name="Yixi Rao" userId="9a6b1377-9ee7-4db8-9389-d483b4fc6b8e" providerId="ADAL" clId="{FFE2B7C0-B328-4EEC-92BC-4FD2BB5BC7A6}" dt="2021-05-24T13:59:49.264" v="3001" actId="1076"/>
          <ac:spMkLst>
            <pc:docMk/>
            <pc:sldMk cId="0" sldId="267"/>
            <ac:spMk id="170" creationId="{00000000-0000-0000-0000-000000000000}"/>
          </ac:spMkLst>
        </pc:spChg>
      </pc:sldChg>
      <pc:sldChg chg="addSp delSp modSp add del mod setBg delAnim">
        <pc:chgData name="Yixi Rao" userId="9a6b1377-9ee7-4db8-9389-d483b4fc6b8e" providerId="ADAL" clId="{FFE2B7C0-B328-4EEC-92BC-4FD2BB5BC7A6}" dt="2021-05-25T14:16:50.847" v="4836"/>
        <pc:sldMkLst>
          <pc:docMk/>
          <pc:sldMk cId="0" sldId="268"/>
        </pc:sldMkLst>
        <pc:spChg chg="add del mod">
          <ac:chgData name="Yixi Rao" userId="9a6b1377-9ee7-4db8-9389-d483b4fc6b8e" providerId="ADAL" clId="{FFE2B7C0-B328-4EEC-92BC-4FD2BB5BC7A6}" dt="2021-05-24T15:43:55.961" v="3976" actId="478"/>
          <ac:spMkLst>
            <pc:docMk/>
            <pc:sldMk cId="0" sldId="268"/>
            <ac:spMk id="3" creationId="{A9C03B1C-E75A-46AE-ADAC-008CACD1BC72}"/>
          </ac:spMkLst>
        </pc:spChg>
        <pc:spChg chg="add del">
          <ac:chgData name="Yixi Rao" userId="9a6b1377-9ee7-4db8-9389-d483b4fc6b8e" providerId="ADAL" clId="{FFE2B7C0-B328-4EEC-92BC-4FD2BB5BC7A6}" dt="2021-05-24T15:43:57.324" v="3978" actId="22"/>
          <ac:spMkLst>
            <pc:docMk/>
            <pc:sldMk cId="0" sldId="268"/>
            <ac:spMk id="8" creationId="{274A4F31-10C9-42CD-B6B4-55528915C613}"/>
          </ac:spMkLst>
        </pc:spChg>
        <pc:spChg chg="add del">
          <ac:chgData name="Yixi Rao" userId="9a6b1377-9ee7-4db8-9389-d483b4fc6b8e" providerId="ADAL" clId="{FFE2B7C0-B328-4EEC-92BC-4FD2BB5BC7A6}" dt="2021-05-24T15:44:25.399" v="3980" actId="478"/>
          <ac:spMkLst>
            <pc:docMk/>
            <pc:sldMk cId="0" sldId="268"/>
            <ac:spMk id="10" creationId="{4690BE89-CAA2-4B77-BE44-BDB1864FA6F4}"/>
          </ac:spMkLst>
        </pc:spChg>
        <pc:spChg chg="add mod">
          <ac:chgData name="Yixi Rao" userId="9a6b1377-9ee7-4db8-9389-d483b4fc6b8e" providerId="ADAL" clId="{FFE2B7C0-B328-4EEC-92BC-4FD2BB5BC7A6}" dt="2021-05-24T16:04:23.947" v="4178" actId="1076"/>
          <ac:spMkLst>
            <pc:docMk/>
            <pc:sldMk cId="0" sldId="268"/>
            <ac:spMk id="11" creationId="{20F6CC15-C952-4992-8487-DF8E4D4DEEBC}"/>
          </ac:spMkLst>
        </pc:spChg>
        <pc:spChg chg="mod">
          <ac:chgData name="Yixi Rao" userId="9a6b1377-9ee7-4db8-9389-d483b4fc6b8e" providerId="ADAL" clId="{FFE2B7C0-B328-4EEC-92BC-4FD2BB5BC7A6}" dt="2021-05-24T16:11:35.459" v="4649" actId="207"/>
          <ac:spMkLst>
            <pc:docMk/>
            <pc:sldMk cId="0" sldId="268"/>
            <ac:spMk id="176" creationId="{00000000-0000-0000-0000-000000000000}"/>
          </ac:spMkLst>
        </pc:spChg>
        <pc:spChg chg="del mod">
          <ac:chgData name="Yixi Rao" userId="9a6b1377-9ee7-4db8-9389-d483b4fc6b8e" providerId="ADAL" clId="{FFE2B7C0-B328-4EEC-92BC-4FD2BB5BC7A6}" dt="2021-05-24T15:43:53.251" v="3975" actId="478"/>
          <ac:spMkLst>
            <pc:docMk/>
            <pc:sldMk cId="0" sldId="268"/>
            <ac:spMk id="177" creationId="{00000000-0000-0000-0000-000000000000}"/>
          </ac:spMkLst>
        </pc:spChg>
      </pc:sldChg>
      <pc:sldChg chg="modSp del mod modNotesTx">
        <pc:chgData name="Yixi Rao" userId="9a6b1377-9ee7-4db8-9389-d483b4fc6b8e" providerId="ADAL" clId="{FFE2B7C0-B328-4EEC-92BC-4FD2BB5BC7A6}" dt="2021-05-24T14:53:20.431" v="3150" actId="2696"/>
        <pc:sldMkLst>
          <pc:docMk/>
          <pc:sldMk cId="0" sldId="269"/>
        </pc:sldMkLst>
        <pc:spChg chg="mod">
          <ac:chgData name="Yixi Rao" userId="9a6b1377-9ee7-4db8-9389-d483b4fc6b8e" providerId="ADAL" clId="{FFE2B7C0-B328-4EEC-92BC-4FD2BB5BC7A6}" dt="2021-05-24T14:14:19.691" v="3088" actId="1076"/>
          <ac:spMkLst>
            <pc:docMk/>
            <pc:sldMk cId="0" sldId="269"/>
            <ac:spMk id="183" creationId="{00000000-0000-0000-0000-000000000000}"/>
          </ac:spMkLst>
        </pc:spChg>
        <pc:spChg chg="mod">
          <ac:chgData name="Yixi Rao" userId="9a6b1377-9ee7-4db8-9389-d483b4fc6b8e" providerId="ADAL" clId="{FFE2B7C0-B328-4EEC-92BC-4FD2BB5BC7A6}" dt="2021-05-24T14:14:24.141" v="3089" actId="1076"/>
          <ac:spMkLst>
            <pc:docMk/>
            <pc:sldMk cId="0" sldId="269"/>
            <ac:spMk id="184" creationId="{00000000-0000-0000-0000-000000000000}"/>
          </ac:spMkLst>
        </pc:spChg>
      </pc:sldChg>
      <pc:sldChg chg="del">
        <pc:chgData name="Yixi Rao" userId="9a6b1377-9ee7-4db8-9389-d483b4fc6b8e" providerId="ADAL" clId="{FFE2B7C0-B328-4EEC-92BC-4FD2BB5BC7A6}" dt="2021-05-24T14:38:05.481" v="3112" actId="2696"/>
        <pc:sldMkLst>
          <pc:docMk/>
          <pc:sldMk cId="0" sldId="270"/>
        </pc:sldMkLst>
      </pc:sldChg>
      <pc:sldChg chg="modSp mod">
        <pc:chgData name="Yixi Rao" userId="9a6b1377-9ee7-4db8-9389-d483b4fc6b8e" providerId="ADAL" clId="{FFE2B7C0-B328-4EEC-92BC-4FD2BB5BC7A6}" dt="2021-05-24T13:07:00.461" v="2195" actId="207"/>
        <pc:sldMkLst>
          <pc:docMk/>
          <pc:sldMk cId="0" sldId="271"/>
        </pc:sldMkLst>
        <pc:spChg chg="mod">
          <ac:chgData name="Yixi Rao" userId="9a6b1377-9ee7-4db8-9389-d483b4fc6b8e" providerId="ADAL" clId="{FFE2B7C0-B328-4EEC-92BC-4FD2BB5BC7A6}" dt="2021-05-24T13:07:00.461" v="2195" actId="207"/>
          <ac:spMkLst>
            <pc:docMk/>
            <pc:sldMk cId="0" sldId="271"/>
            <ac:spMk id="199" creationId="{00000000-0000-0000-0000-000000000000}"/>
          </ac:spMkLst>
        </pc:spChg>
      </pc:sldChg>
      <pc:sldChg chg="addSp modSp add del mod">
        <pc:chgData name="Yixi Rao" userId="9a6b1377-9ee7-4db8-9389-d483b4fc6b8e" providerId="ADAL" clId="{FFE2B7C0-B328-4EEC-92BC-4FD2BB5BC7A6}" dt="2021-05-25T14:16:50.847" v="4836"/>
        <pc:sldMkLst>
          <pc:docMk/>
          <pc:sldMk cId="0" sldId="272"/>
        </pc:sldMkLst>
        <pc:spChg chg="mod">
          <ac:chgData name="Yixi Rao" userId="9a6b1377-9ee7-4db8-9389-d483b4fc6b8e" providerId="ADAL" clId="{FFE2B7C0-B328-4EEC-92BC-4FD2BB5BC7A6}" dt="2021-05-24T14:53:12.483" v="3149" actId="113"/>
          <ac:spMkLst>
            <pc:docMk/>
            <pc:sldMk cId="0" sldId="272"/>
            <ac:spMk id="205" creationId="{00000000-0000-0000-0000-000000000000}"/>
          </ac:spMkLst>
        </pc:spChg>
        <pc:spChg chg="mod">
          <ac:chgData name="Yixi Rao" userId="9a6b1377-9ee7-4db8-9389-d483b4fc6b8e" providerId="ADAL" clId="{FFE2B7C0-B328-4EEC-92BC-4FD2BB5BC7A6}" dt="2021-05-24T16:23:48.533" v="4760" actId="1076"/>
          <ac:spMkLst>
            <pc:docMk/>
            <pc:sldMk cId="0" sldId="272"/>
            <ac:spMk id="207" creationId="{00000000-0000-0000-0000-000000000000}"/>
          </ac:spMkLst>
        </pc:spChg>
        <pc:picChg chg="mod">
          <ac:chgData name="Yixi Rao" userId="9a6b1377-9ee7-4db8-9389-d483b4fc6b8e" providerId="ADAL" clId="{FFE2B7C0-B328-4EEC-92BC-4FD2BB5BC7A6}" dt="2021-05-24T14:39:10.920" v="3115" actId="1076"/>
          <ac:picMkLst>
            <pc:docMk/>
            <pc:sldMk cId="0" sldId="272"/>
            <ac:picMk id="206" creationId="{00000000-0000-0000-0000-000000000000}"/>
          </ac:picMkLst>
        </pc:picChg>
        <pc:cxnChg chg="add mod">
          <ac:chgData name="Yixi Rao" userId="9a6b1377-9ee7-4db8-9389-d483b4fc6b8e" providerId="ADAL" clId="{FFE2B7C0-B328-4EEC-92BC-4FD2BB5BC7A6}" dt="2021-05-24T16:23:58.521" v="4762" actId="14100"/>
          <ac:cxnSpMkLst>
            <pc:docMk/>
            <pc:sldMk cId="0" sldId="272"/>
            <ac:cxnSpMk id="6" creationId="{8689FAB4-BECB-4ABB-852C-991B7F45CD1E}"/>
          </ac:cxnSpMkLst>
        </pc:cxnChg>
      </pc:sldChg>
      <pc:sldChg chg="addSp modSp add del mod">
        <pc:chgData name="Yixi Rao" userId="9a6b1377-9ee7-4db8-9389-d483b4fc6b8e" providerId="ADAL" clId="{FFE2B7C0-B328-4EEC-92BC-4FD2BB5BC7A6}" dt="2021-05-25T14:16:50.847" v="4836"/>
        <pc:sldMkLst>
          <pc:docMk/>
          <pc:sldMk cId="0" sldId="273"/>
        </pc:sldMkLst>
        <pc:spChg chg="mod">
          <ac:chgData name="Yixi Rao" userId="9a6b1377-9ee7-4db8-9389-d483b4fc6b8e" providerId="ADAL" clId="{FFE2B7C0-B328-4EEC-92BC-4FD2BB5BC7A6}" dt="2021-05-24T16:22:19.341" v="4746" actId="1076"/>
          <ac:spMkLst>
            <pc:docMk/>
            <pc:sldMk cId="0" sldId="273"/>
            <ac:spMk id="213" creationId="{00000000-0000-0000-0000-000000000000}"/>
          </ac:spMkLst>
        </pc:spChg>
        <pc:spChg chg="mod">
          <ac:chgData name="Yixi Rao" userId="9a6b1377-9ee7-4db8-9389-d483b4fc6b8e" providerId="ADAL" clId="{FFE2B7C0-B328-4EEC-92BC-4FD2BB5BC7A6}" dt="2021-05-24T14:53:08.220" v="3148" actId="113"/>
          <ac:spMkLst>
            <pc:docMk/>
            <pc:sldMk cId="0" sldId="273"/>
            <ac:spMk id="214" creationId="{00000000-0000-0000-0000-000000000000}"/>
          </ac:spMkLst>
        </pc:spChg>
        <pc:spChg chg="mod">
          <ac:chgData name="Yixi Rao" userId="9a6b1377-9ee7-4db8-9389-d483b4fc6b8e" providerId="ADAL" clId="{FFE2B7C0-B328-4EEC-92BC-4FD2BB5BC7A6}" dt="2021-05-24T16:22:24.293" v="4747" actId="1076"/>
          <ac:spMkLst>
            <pc:docMk/>
            <pc:sldMk cId="0" sldId="273"/>
            <ac:spMk id="215" creationId="{00000000-0000-0000-0000-000000000000}"/>
          </ac:spMkLst>
        </pc:spChg>
        <pc:spChg chg="mod">
          <ac:chgData name="Yixi Rao" userId="9a6b1377-9ee7-4db8-9389-d483b4fc6b8e" providerId="ADAL" clId="{FFE2B7C0-B328-4EEC-92BC-4FD2BB5BC7A6}" dt="2021-05-24T16:22:28.397" v="4748" actId="1076"/>
          <ac:spMkLst>
            <pc:docMk/>
            <pc:sldMk cId="0" sldId="273"/>
            <ac:spMk id="216" creationId="{00000000-0000-0000-0000-000000000000}"/>
          </ac:spMkLst>
        </pc:spChg>
        <pc:spChg chg="mod">
          <ac:chgData name="Yixi Rao" userId="9a6b1377-9ee7-4db8-9389-d483b4fc6b8e" providerId="ADAL" clId="{FFE2B7C0-B328-4EEC-92BC-4FD2BB5BC7A6}" dt="2021-05-24T16:22:37.469" v="4750" actId="1076"/>
          <ac:spMkLst>
            <pc:docMk/>
            <pc:sldMk cId="0" sldId="273"/>
            <ac:spMk id="217" creationId="{00000000-0000-0000-0000-000000000000}"/>
          </ac:spMkLst>
        </pc:spChg>
        <pc:spChg chg="mod">
          <ac:chgData name="Yixi Rao" userId="9a6b1377-9ee7-4db8-9389-d483b4fc6b8e" providerId="ADAL" clId="{FFE2B7C0-B328-4EEC-92BC-4FD2BB5BC7A6}" dt="2021-05-24T16:22:43.708" v="4751" actId="1076"/>
          <ac:spMkLst>
            <pc:docMk/>
            <pc:sldMk cId="0" sldId="273"/>
            <ac:spMk id="218" creationId="{00000000-0000-0000-0000-000000000000}"/>
          </ac:spMkLst>
        </pc:spChg>
        <pc:cxnChg chg="add mod">
          <ac:chgData name="Yixi Rao" userId="9a6b1377-9ee7-4db8-9389-d483b4fc6b8e" providerId="ADAL" clId="{FFE2B7C0-B328-4EEC-92BC-4FD2BB5BC7A6}" dt="2021-05-24T16:23:18.987" v="4754" actId="14100"/>
          <ac:cxnSpMkLst>
            <pc:docMk/>
            <pc:sldMk cId="0" sldId="273"/>
            <ac:cxnSpMk id="9" creationId="{160AF57F-7B06-4F7C-972D-522281B8DD41}"/>
          </ac:cxnSpMkLst>
        </pc:cxnChg>
      </pc:sldChg>
      <pc:sldChg chg="addSp modSp add del mod">
        <pc:chgData name="Yixi Rao" userId="9a6b1377-9ee7-4db8-9389-d483b4fc6b8e" providerId="ADAL" clId="{FFE2B7C0-B328-4EEC-92BC-4FD2BB5BC7A6}" dt="2021-05-25T14:16:50.847" v="4836"/>
        <pc:sldMkLst>
          <pc:docMk/>
          <pc:sldMk cId="0" sldId="274"/>
        </pc:sldMkLst>
        <pc:spChg chg="mod">
          <ac:chgData name="Yixi Rao" userId="9a6b1377-9ee7-4db8-9389-d483b4fc6b8e" providerId="ADAL" clId="{FFE2B7C0-B328-4EEC-92BC-4FD2BB5BC7A6}" dt="2021-05-24T14:52:59.506" v="3147" actId="113"/>
          <ac:spMkLst>
            <pc:docMk/>
            <pc:sldMk cId="0" sldId="274"/>
            <ac:spMk id="226" creationId="{00000000-0000-0000-0000-000000000000}"/>
          </ac:spMkLst>
        </pc:spChg>
        <pc:spChg chg="mod">
          <ac:chgData name="Yixi Rao" userId="9a6b1377-9ee7-4db8-9389-d483b4fc6b8e" providerId="ADAL" clId="{FFE2B7C0-B328-4EEC-92BC-4FD2BB5BC7A6}" dt="2021-05-24T16:23:31.450" v="4755" actId="1076"/>
          <ac:spMkLst>
            <pc:docMk/>
            <pc:sldMk cId="0" sldId="274"/>
            <ac:spMk id="227" creationId="{00000000-0000-0000-0000-000000000000}"/>
          </ac:spMkLst>
        </pc:spChg>
        <pc:cxnChg chg="add mod">
          <ac:chgData name="Yixi Rao" userId="9a6b1377-9ee7-4db8-9389-d483b4fc6b8e" providerId="ADAL" clId="{FFE2B7C0-B328-4EEC-92BC-4FD2BB5BC7A6}" dt="2021-05-24T16:23:40.791" v="4758" actId="14100"/>
          <ac:cxnSpMkLst>
            <pc:docMk/>
            <pc:sldMk cId="0" sldId="274"/>
            <ac:cxnSpMk id="7" creationId="{AA22C12C-E181-4D1E-A221-22CA5661DE6C}"/>
          </ac:cxnSpMkLst>
        </pc:cxnChg>
      </pc:sldChg>
      <pc:sldChg chg="addSp modSp add del mod">
        <pc:chgData name="Yixi Rao" userId="9a6b1377-9ee7-4db8-9389-d483b4fc6b8e" providerId="ADAL" clId="{FFE2B7C0-B328-4EEC-92BC-4FD2BB5BC7A6}" dt="2021-05-25T14:16:50.847" v="4836"/>
        <pc:sldMkLst>
          <pc:docMk/>
          <pc:sldMk cId="0" sldId="275"/>
        </pc:sldMkLst>
        <pc:spChg chg="mod">
          <ac:chgData name="Yixi Rao" userId="9a6b1377-9ee7-4db8-9389-d483b4fc6b8e" providerId="ADAL" clId="{FFE2B7C0-B328-4EEC-92BC-4FD2BB5BC7A6}" dt="2021-05-24T15:01:13.880" v="3151" actId="1076"/>
          <ac:spMkLst>
            <pc:docMk/>
            <pc:sldMk cId="0" sldId="275"/>
            <ac:spMk id="233" creationId="{00000000-0000-0000-0000-000000000000}"/>
          </ac:spMkLst>
        </pc:spChg>
        <pc:spChg chg="mod">
          <ac:chgData name="Yixi Rao" userId="9a6b1377-9ee7-4db8-9389-d483b4fc6b8e" providerId="ADAL" clId="{FFE2B7C0-B328-4EEC-92BC-4FD2BB5BC7A6}" dt="2021-05-24T14:52:55.108" v="3146" actId="113"/>
          <ac:spMkLst>
            <pc:docMk/>
            <pc:sldMk cId="0" sldId="275"/>
            <ac:spMk id="234" creationId="{00000000-0000-0000-0000-000000000000}"/>
          </ac:spMkLst>
        </pc:spChg>
        <pc:cxnChg chg="add mod">
          <ac:chgData name="Yixi Rao" userId="9a6b1377-9ee7-4db8-9389-d483b4fc6b8e" providerId="ADAL" clId="{FFE2B7C0-B328-4EEC-92BC-4FD2BB5BC7A6}" dt="2021-05-24T16:24:13.216" v="4765" actId="14100"/>
          <ac:cxnSpMkLst>
            <pc:docMk/>
            <pc:sldMk cId="0" sldId="275"/>
            <ac:cxnSpMk id="6" creationId="{9D4C7CB2-BF9E-45AD-94AD-EF828D15252A}"/>
          </ac:cxnSpMkLst>
        </pc:cxnChg>
      </pc:sldChg>
      <pc:sldChg chg="addSp modSp add del mod">
        <pc:chgData name="Yixi Rao" userId="9a6b1377-9ee7-4db8-9389-d483b4fc6b8e" providerId="ADAL" clId="{FFE2B7C0-B328-4EEC-92BC-4FD2BB5BC7A6}" dt="2021-05-25T14:16:50.847" v="4836"/>
        <pc:sldMkLst>
          <pc:docMk/>
          <pc:sldMk cId="0" sldId="276"/>
        </pc:sldMkLst>
        <pc:spChg chg="mod">
          <ac:chgData name="Yixi Rao" userId="9a6b1377-9ee7-4db8-9389-d483b4fc6b8e" providerId="ADAL" clId="{FFE2B7C0-B328-4EEC-92BC-4FD2BB5BC7A6}" dt="2021-05-24T14:52:48.409" v="3145" actId="113"/>
          <ac:spMkLst>
            <pc:docMk/>
            <pc:sldMk cId="0" sldId="276"/>
            <ac:spMk id="241" creationId="{00000000-0000-0000-0000-000000000000}"/>
          </ac:spMkLst>
        </pc:spChg>
        <pc:spChg chg="mod">
          <ac:chgData name="Yixi Rao" userId="9a6b1377-9ee7-4db8-9389-d483b4fc6b8e" providerId="ADAL" clId="{FFE2B7C0-B328-4EEC-92BC-4FD2BB5BC7A6}" dt="2021-05-24T14:40:11.335" v="3120" actId="1076"/>
          <ac:spMkLst>
            <pc:docMk/>
            <pc:sldMk cId="0" sldId="276"/>
            <ac:spMk id="242" creationId="{00000000-0000-0000-0000-000000000000}"/>
          </ac:spMkLst>
        </pc:spChg>
        <pc:spChg chg="mod">
          <ac:chgData name="Yixi Rao" userId="9a6b1377-9ee7-4db8-9389-d483b4fc6b8e" providerId="ADAL" clId="{FFE2B7C0-B328-4EEC-92BC-4FD2BB5BC7A6}" dt="2021-05-24T16:24:28.844" v="4766" actId="1076"/>
          <ac:spMkLst>
            <pc:docMk/>
            <pc:sldMk cId="0" sldId="276"/>
            <ac:spMk id="243" creationId="{00000000-0000-0000-0000-000000000000}"/>
          </ac:spMkLst>
        </pc:spChg>
        <pc:cxnChg chg="add mod">
          <ac:chgData name="Yixi Rao" userId="9a6b1377-9ee7-4db8-9389-d483b4fc6b8e" providerId="ADAL" clId="{FFE2B7C0-B328-4EEC-92BC-4FD2BB5BC7A6}" dt="2021-05-24T16:24:34.534" v="4768" actId="1076"/>
          <ac:cxnSpMkLst>
            <pc:docMk/>
            <pc:sldMk cId="0" sldId="276"/>
            <ac:cxnSpMk id="6" creationId="{5F64BA90-24BE-4B9E-8AAF-4AE47C1E9F75}"/>
          </ac:cxnSpMkLst>
        </pc:cxnChg>
      </pc:sldChg>
      <pc:sldChg chg="addSp delSp modSp add del mod setBg delAnim modNotesTx">
        <pc:chgData name="Yixi Rao" userId="9a6b1377-9ee7-4db8-9389-d483b4fc6b8e" providerId="ADAL" clId="{FFE2B7C0-B328-4EEC-92BC-4FD2BB5BC7A6}" dt="2021-05-27T03:35:50.580" v="6421" actId="20577"/>
        <pc:sldMkLst>
          <pc:docMk/>
          <pc:sldMk cId="0" sldId="277"/>
        </pc:sldMkLst>
        <pc:spChg chg="add del mod">
          <ac:chgData name="Yixi Rao" userId="9a6b1377-9ee7-4db8-9389-d483b4fc6b8e" providerId="ADAL" clId="{FFE2B7C0-B328-4EEC-92BC-4FD2BB5BC7A6}" dt="2021-05-24T15:32:25.217" v="3706" actId="478"/>
          <ac:spMkLst>
            <pc:docMk/>
            <pc:sldMk cId="0" sldId="277"/>
            <ac:spMk id="3" creationId="{5246A634-F251-4162-94C7-4B89FB13AFBA}"/>
          </ac:spMkLst>
        </pc:spChg>
        <pc:spChg chg="add del mod">
          <ac:chgData name="Yixi Rao" userId="9a6b1377-9ee7-4db8-9389-d483b4fc6b8e" providerId="ADAL" clId="{FFE2B7C0-B328-4EEC-92BC-4FD2BB5BC7A6}" dt="2021-05-24T15:32:58.311" v="3709"/>
          <ac:spMkLst>
            <pc:docMk/>
            <pc:sldMk cId="0" sldId="277"/>
            <ac:spMk id="4" creationId="{3CCB3777-54A5-4A16-96E7-C2CEBE6A5A91}"/>
          </ac:spMkLst>
        </pc:spChg>
        <pc:spChg chg="add del mod">
          <ac:chgData name="Yixi Rao" userId="9a6b1377-9ee7-4db8-9389-d483b4fc6b8e" providerId="ADAL" clId="{FFE2B7C0-B328-4EEC-92BC-4FD2BB5BC7A6}" dt="2021-05-24T15:37:24.156" v="3823" actId="478"/>
          <ac:spMkLst>
            <pc:docMk/>
            <pc:sldMk cId="0" sldId="277"/>
            <ac:spMk id="5" creationId="{8794EFEA-A22F-4524-A78C-6A0DE297618A}"/>
          </ac:spMkLst>
        </pc:spChg>
        <pc:spChg chg="add mod">
          <ac:chgData name="Yixi Rao" userId="9a6b1377-9ee7-4db8-9389-d483b4fc6b8e" providerId="ADAL" clId="{FFE2B7C0-B328-4EEC-92BC-4FD2BB5BC7A6}" dt="2021-05-24T15:43:41.370" v="3974" actId="1076"/>
          <ac:spMkLst>
            <pc:docMk/>
            <pc:sldMk cId="0" sldId="277"/>
            <ac:spMk id="10" creationId="{E7E0BCAD-F1AF-49CD-A6B6-961E4DFD0725}"/>
          </ac:spMkLst>
        </pc:spChg>
        <pc:spChg chg="mod">
          <ac:chgData name="Yixi Rao" userId="9a6b1377-9ee7-4db8-9389-d483b4fc6b8e" providerId="ADAL" clId="{FFE2B7C0-B328-4EEC-92BC-4FD2BB5BC7A6}" dt="2021-05-24T16:11:44.126" v="4650" actId="207"/>
          <ac:spMkLst>
            <pc:docMk/>
            <pc:sldMk cId="0" sldId="277"/>
            <ac:spMk id="249" creationId="{00000000-0000-0000-0000-000000000000}"/>
          </ac:spMkLst>
        </pc:spChg>
        <pc:spChg chg="del mod">
          <ac:chgData name="Yixi Rao" userId="9a6b1377-9ee7-4db8-9389-d483b4fc6b8e" providerId="ADAL" clId="{FFE2B7C0-B328-4EEC-92BC-4FD2BB5BC7A6}" dt="2021-05-24T15:32:22.495" v="3705" actId="478"/>
          <ac:spMkLst>
            <pc:docMk/>
            <pc:sldMk cId="0" sldId="277"/>
            <ac:spMk id="250" creationId="{00000000-0000-0000-0000-000000000000}"/>
          </ac:spMkLst>
        </pc:spChg>
      </pc:sldChg>
      <pc:sldChg chg="addSp delSp modSp add del mod modNotesTx">
        <pc:chgData name="Yixi Rao" userId="9a6b1377-9ee7-4db8-9389-d483b4fc6b8e" providerId="ADAL" clId="{FFE2B7C0-B328-4EEC-92BC-4FD2BB5BC7A6}" dt="2021-05-27T05:05:02.119" v="7939"/>
        <pc:sldMkLst>
          <pc:docMk/>
          <pc:sldMk cId="0" sldId="278"/>
        </pc:sldMkLst>
        <pc:spChg chg="add mod">
          <ac:chgData name="Yixi Rao" userId="9a6b1377-9ee7-4db8-9389-d483b4fc6b8e" providerId="ADAL" clId="{FFE2B7C0-B328-4EEC-92BC-4FD2BB5BC7A6}" dt="2021-05-13T03:12:17.289" v="139" actId="1076"/>
          <ac:spMkLst>
            <pc:docMk/>
            <pc:sldMk cId="0" sldId="278"/>
            <ac:spMk id="2" creationId="{8EDFC242-E830-4CD8-8A37-401FE4E1EB94}"/>
          </ac:spMkLst>
        </pc:spChg>
        <pc:spChg chg="add del mod">
          <ac:chgData name="Yixi Rao" userId="9a6b1377-9ee7-4db8-9389-d483b4fc6b8e" providerId="ADAL" clId="{FFE2B7C0-B328-4EEC-92BC-4FD2BB5BC7A6}" dt="2021-05-13T03:14:13.297" v="166" actId="767"/>
          <ac:spMkLst>
            <pc:docMk/>
            <pc:sldMk cId="0" sldId="278"/>
            <ac:spMk id="5" creationId="{6576D5EC-18C0-4410-AC35-862A246066DA}"/>
          </ac:spMkLst>
        </pc:spChg>
        <pc:spChg chg="add mod">
          <ac:chgData name="Yixi Rao" userId="9a6b1377-9ee7-4db8-9389-d483b4fc6b8e" providerId="ADAL" clId="{FFE2B7C0-B328-4EEC-92BC-4FD2BB5BC7A6}" dt="2021-05-13T03:26:39.994" v="318" actId="20577"/>
          <ac:spMkLst>
            <pc:docMk/>
            <pc:sldMk cId="0" sldId="278"/>
            <ac:spMk id="6" creationId="{DBF95E4A-676D-41DF-AAE1-2603F102C2AA}"/>
          </ac:spMkLst>
        </pc:spChg>
        <pc:spChg chg="add mod">
          <ac:chgData name="Yixi Rao" userId="9a6b1377-9ee7-4db8-9389-d483b4fc6b8e" providerId="ADAL" clId="{FFE2B7C0-B328-4EEC-92BC-4FD2BB5BC7A6}" dt="2021-05-13T03:16:16.009" v="228" actId="207"/>
          <ac:spMkLst>
            <pc:docMk/>
            <pc:sldMk cId="0" sldId="278"/>
            <ac:spMk id="9" creationId="{C92EACD3-5767-4A18-9913-7EEEC3FBD83A}"/>
          </ac:spMkLst>
        </pc:spChg>
        <pc:spChg chg="add mod">
          <ac:chgData name="Yixi Rao" userId="9a6b1377-9ee7-4db8-9389-d483b4fc6b8e" providerId="ADAL" clId="{FFE2B7C0-B328-4EEC-92BC-4FD2BB5BC7A6}" dt="2021-05-13T03:12:08.250" v="137" actId="20577"/>
          <ac:spMkLst>
            <pc:docMk/>
            <pc:sldMk cId="0" sldId="278"/>
            <ac:spMk id="11" creationId="{5A2CAD45-D5BC-42C2-A5B7-AA242B67C981}"/>
          </ac:spMkLst>
        </pc:spChg>
        <pc:spChg chg="add mod">
          <ac:chgData name="Yixi Rao" userId="9a6b1377-9ee7-4db8-9389-d483b4fc6b8e" providerId="ADAL" clId="{FFE2B7C0-B328-4EEC-92BC-4FD2BB5BC7A6}" dt="2021-05-13T03:12:45.686" v="147" actId="20577"/>
          <ac:spMkLst>
            <pc:docMk/>
            <pc:sldMk cId="0" sldId="278"/>
            <ac:spMk id="12" creationId="{9ED4D34C-67D2-46E4-8144-9025F3B7EA9B}"/>
          </ac:spMkLst>
        </pc:spChg>
        <pc:spChg chg="add mod">
          <ac:chgData name="Yixi Rao" userId="9a6b1377-9ee7-4db8-9389-d483b4fc6b8e" providerId="ADAL" clId="{FFE2B7C0-B328-4EEC-92BC-4FD2BB5BC7A6}" dt="2021-05-13T03:12:54.549" v="149" actId="1076"/>
          <ac:spMkLst>
            <pc:docMk/>
            <pc:sldMk cId="0" sldId="278"/>
            <ac:spMk id="13" creationId="{85D9A1CC-9F45-4500-8CF1-04BA89891107}"/>
          </ac:spMkLst>
        </pc:spChg>
        <pc:spChg chg="add del mod">
          <ac:chgData name="Yixi Rao" userId="9a6b1377-9ee7-4db8-9389-d483b4fc6b8e" providerId="ADAL" clId="{FFE2B7C0-B328-4EEC-92BC-4FD2BB5BC7A6}" dt="2021-05-13T03:12:57.870" v="151"/>
          <ac:spMkLst>
            <pc:docMk/>
            <pc:sldMk cId="0" sldId="278"/>
            <ac:spMk id="14" creationId="{755F4061-D854-47EB-AA4E-F39D61AF6507}"/>
          </ac:spMkLst>
        </pc:spChg>
        <pc:spChg chg="add mod">
          <ac:chgData name="Yixi Rao" userId="9a6b1377-9ee7-4db8-9389-d483b4fc6b8e" providerId="ADAL" clId="{FFE2B7C0-B328-4EEC-92BC-4FD2BB5BC7A6}" dt="2021-05-13T03:13:06.174" v="153" actId="1076"/>
          <ac:spMkLst>
            <pc:docMk/>
            <pc:sldMk cId="0" sldId="278"/>
            <ac:spMk id="15" creationId="{61D9E22C-0A5C-444C-9812-5CC151707D21}"/>
          </ac:spMkLst>
        </pc:spChg>
        <pc:spChg chg="add mod">
          <ac:chgData name="Yixi Rao" userId="9a6b1377-9ee7-4db8-9389-d483b4fc6b8e" providerId="ADAL" clId="{FFE2B7C0-B328-4EEC-92BC-4FD2BB5BC7A6}" dt="2021-05-13T03:13:22.105" v="155" actId="1076"/>
          <ac:spMkLst>
            <pc:docMk/>
            <pc:sldMk cId="0" sldId="278"/>
            <ac:spMk id="16" creationId="{8549A528-C792-409B-8486-0FD770918838}"/>
          </ac:spMkLst>
        </pc:spChg>
        <pc:spChg chg="add mod">
          <ac:chgData name="Yixi Rao" userId="9a6b1377-9ee7-4db8-9389-d483b4fc6b8e" providerId="ADAL" clId="{FFE2B7C0-B328-4EEC-92BC-4FD2BB5BC7A6}" dt="2021-05-13T03:13:27.476" v="157" actId="1076"/>
          <ac:spMkLst>
            <pc:docMk/>
            <pc:sldMk cId="0" sldId="278"/>
            <ac:spMk id="17" creationId="{46C82A18-7F8D-4544-B129-6AADD909E6AE}"/>
          </ac:spMkLst>
        </pc:spChg>
        <pc:spChg chg="add mod">
          <ac:chgData name="Yixi Rao" userId="9a6b1377-9ee7-4db8-9389-d483b4fc6b8e" providerId="ADAL" clId="{FFE2B7C0-B328-4EEC-92BC-4FD2BB5BC7A6}" dt="2021-05-13T03:13:32.030" v="159" actId="1076"/>
          <ac:spMkLst>
            <pc:docMk/>
            <pc:sldMk cId="0" sldId="278"/>
            <ac:spMk id="18" creationId="{5744C976-7478-4F3D-8C95-FB63F8F7F15B}"/>
          </ac:spMkLst>
        </pc:spChg>
        <pc:spChg chg="add mod">
          <ac:chgData name="Yixi Rao" userId="9a6b1377-9ee7-4db8-9389-d483b4fc6b8e" providerId="ADAL" clId="{FFE2B7C0-B328-4EEC-92BC-4FD2BB5BC7A6}" dt="2021-05-13T03:13:40.154" v="161" actId="1076"/>
          <ac:spMkLst>
            <pc:docMk/>
            <pc:sldMk cId="0" sldId="278"/>
            <ac:spMk id="19" creationId="{C0E26AD8-167D-4E1C-AA0F-926854C7F90A}"/>
          </ac:spMkLst>
        </pc:spChg>
        <pc:spChg chg="add mod">
          <ac:chgData name="Yixi Rao" userId="9a6b1377-9ee7-4db8-9389-d483b4fc6b8e" providerId="ADAL" clId="{FFE2B7C0-B328-4EEC-92BC-4FD2BB5BC7A6}" dt="2021-05-13T03:18:06.305" v="261" actId="1076"/>
          <ac:spMkLst>
            <pc:docMk/>
            <pc:sldMk cId="0" sldId="278"/>
            <ac:spMk id="23" creationId="{49854822-0B04-46A5-BF2D-AF28B49EA07A}"/>
          </ac:spMkLst>
        </pc:spChg>
        <pc:spChg chg="add mod">
          <ac:chgData name="Yixi Rao" userId="9a6b1377-9ee7-4db8-9389-d483b4fc6b8e" providerId="ADAL" clId="{FFE2B7C0-B328-4EEC-92BC-4FD2BB5BC7A6}" dt="2021-05-13T03:18:57.525" v="291" actId="1076"/>
          <ac:spMkLst>
            <pc:docMk/>
            <pc:sldMk cId="0" sldId="278"/>
            <ac:spMk id="26" creationId="{D5567DB7-E49F-4904-9EB8-9C231D34ED7D}"/>
          </ac:spMkLst>
        </pc:spChg>
        <pc:spChg chg="add mod">
          <ac:chgData name="Yixi Rao" userId="9a6b1377-9ee7-4db8-9389-d483b4fc6b8e" providerId="ADAL" clId="{FFE2B7C0-B328-4EEC-92BC-4FD2BB5BC7A6}" dt="2021-05-13T03:19:37.879" v="316" actId="404"/>
          <ac:spMkLst>
            <pc:docMk/>
            <pc:sldMk cId="0" sldId="278"/>
            <ac:spMk id="29" creationId="{DF613FF6-3D78-4BA2-813C-64D794C72420}"/>
          </ac:spMkLst>
        </pc:spChg>
        <pc:spChg chg="add mod">
          <ac:chgData name="Yixi Rao" userId="9a6b1377-9ee7-4db8-9389-d483b4fc6b8e" providerId="ADAL" clId="{FFE2B7C0-B328-4EEC-92BC-4FD2BB5BC7A6}" dt="2021-05-13T05:20:01.496" v="1455" actId="14100"/>
          <ac:spMkLst>
            <pc:docMk/>
            <pc:sldMk cId="0" sldId="278"/>
            <ac:spMk id="30" creationId="{07995C05-9D21-4302-A027-0BB5EDA31121}"/>
          </ac:spMkLst>
        </pc:spChg>
        <pc:spChg chg="add mod">
          <ac:chgData name="Yixi Rao" userId="9a6b1377-9ee7-4db8-9389-d483b4fc6b8e" providerId="ADAL" clId="{FFE2B7C0-B328-4EEC-92BC-4FD2BB5BC7A6}" dt="2021-05-13T05:20:10.689" v="1459" actId="20577"/>
          <ac:spMkLst>
            <pc:docMk/>
            <pc:sldMk cId="0" sldId="278"/>
            <ac:spMk id="39" creationId="{AA91208C-DDA4-41CF-98B1-22C120BBD098}"/>
          </ac:spMkLst>
        </pc:spChg>
        <pc:spChg chg="add mod">
          <ac:chgData name="Yixi Rao" userId="9a6b1377-9ee7-4db8-9389-d483b4fc6b8e" providerId="ADAL" clId="{FFE2B7C0-B328-4EEC-92BC-4FD2BB5BC7A6}" dt="2021-05-13T05:20:38.556" v="1463" actId="20577"/>
          <ac:spMkLst>
            <pc:docMk/>
            <pc:sldMk cId="0" sldId="278"/>
            <ac:spMk id="40" creationId="{E454DFBE-6955-4CD3-85C4-AE154AFBFD9D}"/>
          </ac:spMkLst>
        </pc:spChg>
        <pc:spChg chg="add mod">
          <ac:chgData name="Yixi Rao" userId="9a6b1377-9ee7-4db8-9389-d483b4fc6b8e" providerId="ADAL" clId="{FFE2B7C0-B328-4EEC-92BC-4FD2BB5BC7A6}" dt="2021-05-13T05:21:22.820" v="1467" actId="20577"/>
          <ac:spMkLst>
            <pc:docMk/>
            <pc:sldMk cId="0" sldId="278"/>
            <ac:spMk id="41" creationId="{07995C05-9D21-4302-A027-0BB5EDA31121}"/>
          </ac:spMkLst>
        </pc:spChg>
        <pc:spChg chg="add mod">
          <ac:chgData name="Yixi Rao" userId="9a6b1377-9ee7-4db8-9389-d483b4fc6b8e" providerId="ADAL" clId="{FFE2B7C0-B328-4EEC-92BC-4FD2BB5BC7A6}" dt="2021-05-13T05:21:38.129" v="1471" actId="20577"/>
          <ac:spMkLst>
            <pc:docMk/>
            <pc:sldMk cId="0" sldId="278"/>
            <ac:spMk id="42" creationId="{07995C05-9D21-4302-A027-0BB5EDA31121}"/>
          </ac:spMkLst>
        </pc:spChg>
        <pc:spChg chg="add mod">
          <ac:chgData name="Yixi Rao" userId="9a6b1377-9ee7-4db8-9389-d483b4fc6b8e" providerId="ADAL" clId="{FFE2B7C0-B328-4EEC-92BC-4FD2BB5BC7A6}" dt="2021-05-13T05:21:47.079" v="1475" actId="20577"/>
          <ac:spMkLst>
            <pc:docMk/>
            <pc:sldMk cId="0" sldId="278"/>
            <ac:spMk id="43" creationId="{07995C05-9D21-4302-A027-0BB5EDA31121}"/>
          </ac:spMkLst>
        </pc:spChg>
        <pc:spChg chg="mod">
          <ac:chgData name="Yixi Rao" userId="9a6b1377-9ee7-4db8-9389-d483b4fc6b8e" providerId="ADAL" clId="{FFE2B7C0-B328-4EEC-92BC-4FD2BB5BC7A6}" dt="2021-05-24T14:47:26.474" v="3125" actId="14100"/>
          <ac:spMkLst>
            <pc:docMk/>
            <pc:sldMk cId="0" sldId="278"/>
            <ac:spMk id="256" creationId="{00000000-0000-0000-0000-000000000000}"/>
          </ac:spMkLst>
        </pc:spChg>
        <pc:spChg chg="mod">
          <ac:chgData name="Yixi Rao" userId="9a6b1377-9ee7-4db8-9389-d483b4fc6b8e" providerId="ADAL" clId="{FFE2B7C0-B328-4EEC-92BC-4FD2BB5BC7A6}" dt="2021-05-24T14:47:37.098" v="3127" actId="1076"/>
          <ac:spMkLst>
            <pc:docMk/>
            <pc:sldMk cId="0" sldId="278"/>
            <ac:spMk id="257" creationId="{00000000-0000-0000-0000-000000000000}"/>
          </ac:spMkLst>
        </pc:spChg>
        <pc:spChg chg="mod">
          <ac:chgData name="Yixi Rao" userId="9a6b1377-9ee7-4db8-9389-d483b4fc6b8e" providerId="ADAL" clId="{FFE2B7C0-B328-4EEC-92BC-4FD2BB5BC7A6}" dt="2021-05-24T14:47:42.386" v="3128" actId="1076"/>
          <ac:spMkLst>
            <pc:docMk/>
            <pc:sldMk cId="0" sldId="278"/>
            <ac:spMk id="258" creationId="{00000000-0000-0000-0000-000000000000}"/>
          </ac:spMkLst>
        </pc:spChg>
        <pc:spChg chg="mod">
          <ac:chgData name="Yixi Rao" userId="9a6b1377-9ee7-4db8-9389-d483b4fc6b8e" providerId="ADAL" clId="{FFE2B7C0-B328-4EEC-92BC-4FD2BB5BC7A6}" dt="2021-05-13T03:37:24.978" v="543" actId="1076"/>
          <ac:spMkLst>
            <pc:docMk/>
            <pc:sldMk cId="0" sldId="278"/>
            <ac:spMk id="261" creationId="{00000000-0000-0000-0000-000000000000}"/>
          </ac:spMkLst>
        </pc:spChg>
        <pc:picChg chg="mod modCrop">
          <ac:chgData name="Yixi Rao" userId="9a6b1377-9ee7-4db8-9389-d483b4fc6b8e" providerId="ADAL" clId="{FFE2B7C0-B328-4EEC-92BC-4FD2BB5BC7A6}" dt="2021-05-13T03:11:01.438" v="115" actId="14100"/>
          <ac:picMkLst>
            <pc:docMk/>
            <pc:sldMk cId="0" sldId="278"/>
            <ac:picMk id="259" creationId="{00000000-0000-0000-0000-000000000000}"/>
          </ac:picMkLst>
        </pc:picChg>
        <pc:picChg chg="del">
          <ac:chgData name="Yixi Rao" userId="9a6b1377-9ee7-4db8-9389-d483b4fc6b8e" providerId="ADAL" clId="{FFE2B7C0-B328-4EEC-92BC-4FD2BB5BC7A6}" dt="2021-05-13T03:09:50.317" v="109" actId="478"/>
          <ac:picMkLst>
            <pc:docMk/>
            <pc:sldMk cId="0" sldId="278"/>
            <ac:picMk id="260" creationId="{00000000-0000-0000-0000-000000000000}"/>
          </ac:picMkLst>
        </pc:picChg>
        <pc:cxnChg chg="add mod">
          <ac:chgData name="Yixi Rao" userId="9a6b1377-9ee7-4db8-9389-d483b4fc6b8e" providerId="ADAL" clId="{FFE2B7C0-B328-4EEC-92BC-4FD2BB5BC7A6}" dt="2021-05-13T03:14:03.027" v="164" actId="208"/>
          <ac:cxnSpMkLst>
            <pc:docMk/>
            <pc:sldMk cId="0" sldId="278"/>
            <ac:cxnSpMk id="4" creationId="{23BC2F1C-050D-416B-9B72-075D10BAB3E7}"/>
          </ac:cxnSpMkLst>
        </pc:cxnChg>
        <pc:cxnChg chg="add">
          <ac:chgData name="Yixi Rao" userId="9a6b1377-9ee7-4db8-9389-d483b4fc6b8e" providerId="ADAL" clId="{FFE2B7C0-B328-4EEC-92BC-4FD2BB5BC7A6}" dt="2021-05-13T03:15:26.840" v="203" actId="11529"/>
          <ac:cxnSpMkLst>
            <pc:docMk/>
            <pc:sldMk cId="0" sldId="278"/>
            <ac:cxnSpMk id="8" creationId="{4EA7F59F-265B-4D35-BA20-1A45EF6672CC}"/>
          </ac:cxnSpMkLst>
        </pc:cxnChg>
        <pc:cxnChg chg="add del mod">
          <ac:chgData name="Yixi Rao" userId="9a6b1377-9ee7-4db8-9389-d483b4fc6b8e" providerId="ADAL" clId="{FFE2B7C0-B328-4EEC-92BC-4FD2BB5BC7A6}" dt="2021-05-13T03:17:34.068" v="234" actId="478"/>
          <ac:cxnSpMkLst>
            <pc:docMk/>
            <pc:sldMk cId="0" sldId="278"/>
            <ac:cxnSpMk id="20" creationId="{A76006E7-04C8-498E-B0C6-192FA61988E7}"/>
          </ac:cxnSpMkLst>
        </pc:cxnChg>
        <pc:cxnChg chg="add mod">
          <ac:chgData name="Yixi Rao" userId="9a6b1377-9ee7-4db8-9389-d483b4fc6b8e" providerId="ADAL" clId="{FFE2B7C0-B328-4EEC-92BC-4FD2BB5BC7A6}" dt="2021-05-13T03:17:30.843" v="233" actId="17032"/>
          <ac:cxnSpMkLst>
            <pc:docMk/>
            <pc:sldMk cId="0" sldId="278"/>
            <ac:cxnSpMk id="22" creationId="{7E5C2974-B48B-4910-BC41-24DD5F802C6C}"/>
          </ac:cxnSpMkLst>
        </pc:cxnChg>
        <pc:cxnChg chg="add">
          <ac:chgData name="Yixi Rao" userId="9a6b1377-9ee7-4db8-9389-d483b4fc6b8e" providerId="ADAL" clId="{FFE2B7C0-B328-4EEC-92BC-4FD2BB5BC7A6}" dt="2021-05-13T03:18:16.261" v="262" actId="11529"/>
          <ac:cxnSpMkLst>
            <pc:docMk/>
            <pc:sldMk cId="0" sldId="278"/>
            <ac:cxnSpMk id="25" creationId="{B978CFFC-9C6D-4162-9091-AF75CAB92113}"/>
          </ac:cxnSpMkLst>
        </pc:cxnChg>
        <pc:cxnChg chg="add mod">
          <ac:chgData name="Yixi Rao" userId="9a6b1377-9ee7-4db8-9389-d483b4fc6b8e" providerId="ADAL" clId="{FFE2B7C0-B328-4EEC-92BC-4FD2BB5BC7A6}" dt="2021-05-13T03:19:18.381" v="293" actId="17032"/>
          <ac:cxnSpMkLst>
            <pc:docMk/>
            <pc:sldMk cId="0" sldId="278"/>
            <ac:cxnSpMk id="28" creationId="{B3A9292A-B2A8-4235-94F4-68886C06A0CD}"/>
          </ac:cxnSpMkLst>
        </pc:cxnChg>
      </pc:sldChg>
      <pc:sldChg chg="del modNotesTx">
        <pc:chgData name="Yixi Rao" userId="9a6b1377-9ee7-4db8-9389-d483b4fc6b8e" providerId="ADAL" clId="{FFE2B7C0-B328-4EEC-92BC-4FD2BB5BC7A6}" dt="2021-05-13T03:59:26.067" v="699" actId="2696"/>
        <pc:sldMkLst>
          <pc:docMk/>
          <pc:sldMk cId="0" sldId="279"/>
        </pc:sldMkLst>
      </pc:sldChg>
      <pc:sldChg chg="modSp add del mod modNotesTx">
        <pc:chgData name="Yixi Rao" userId="9a6b1377-9ee7-4db8-9389-d483b4fc6b8e" providerId="ADAL" clId="{FFE2B7C0-B328-4EEC-92BC-4FD2BB5BC7A6}" dt="2021-05-27T03:25:48.254" v="6123" actId="20577"/>
        <pc:sldMkLst>
          <pc:docMk/>
          <pc:sldMk cId="0" sldId="280"/>
        </pc:sldMkLst>
        <pc:spChg chg="mod">
          <ac:chgData name="Yixi Rao" userId="9a6b1377-9ee7-4db8-9389-d483b4fc6b8e" providerId="ADAL" clId="{FFE2B7C0-B328-4EEC-92BC-4FD2BB5BC7A6}" dt="2021-05-24T13:07:57.917" v="2201" actId="1076"/>
          <ac:spMkLst>
            <pc:docMk/>
            <pc:sldMk cId="0" sldId="280"/>
            <ac:spMk id="277" creationId="{00000000-0000-0000-0000-000000000000}"/>
          </ac:spMkLst>
        </pc:spChg>
        <pc:spChg chg="mod">
          <ac:chgData name="Yixi Rao" userId="9a6b1377-9ee7-4db8-9389-d483b4fc6b8e" providerId="ADAL" clId="{FFE2B7C0-B328-4EEC-92BC-4FD2BB5BC7A6}" dt="2021-05-27T03:24:04.208" v="6119" actId="20577"/>
          <ac:spMkLst>
            <pc:docMk/>
            <pc:sldMk cId="0" sldId="280"/>
            <ac:spMk id="278" creationId="{00000000-0000-0000-0000-000000000000}"/>
          </ac:spMkLst>
        </pc:spChg>
      </pc:sldChg>
      <pc:sldChg chg="modSp add del mod modNotesTx">
        <pc:chgData name="Yixi Rao" userId="9a6b1377-9ee7-4db8-9389-d483b4fc6b8e" providerId="ADAL" clId="{FFE2B7C0-B328-4EEC-92BC-4FD2BB5BC7A6}" dt="2021-05-26T14:18:17.738" v="6050" actId="20577"/>
        <pc:sldMkLst>
          <pc:docMk/>
          <pc:sldMk cId="0" sldId="281"/>
        </pc:sldMkLst>
        <pc:spChg chg="mod">
          <ac:chgData name="Yixi Rao" userId="9a6b1377-9ee7-4db8-9389-d483b4fc6b8e" providerId="ADAL" clId="{FFE2B7C0-B328-4EEC-92BC-4FD2BB5BC7A6}" dt="2021-05-24T13:08:04.471" v="2202" actId="1076"/>
          <ac:spMkLst>
            <pc:docMk/>
            <pc:sldMk cId="0" sldId="281"/>
            <ac:spMk id="286" creationId="{00000000-0000-0000-0000-000000000000}"/>
          </ac:spMkLst>
        </pc:spChg>
        <pc:spChg chg="mod">
          <ac:chgData name="Yixi Rao" userId="9a6b1377-9ee7-4db8-9389-d483b4fc6b8e" providerId="ADAL" clId="{FFE2B7C0-B328-4EEC-92BC-4FD2BB5BC7A6}" dt="2021-05-24T14:48:32.661" v="3131" actId="1076"/>
          <ac:spMkLst>
            <pc:docMk/>
            <pc:sldMk cId="0" sldId="281"/>
            <ac:spMk id="287" creationId="{00000000-0000-0000-0000-000000000000}"/>
          </ac:spMkLst>
        </pc:spChg>
      </pc:sldChg>
      <pc:sldChg chg="modSp add del mod modNotesTx">
        <pc:chgData name="Yixi Rao" userId="9a6b1377-9ee7-4db8-9389-d483b4fc6b8e" providerId="ADAL" clId="{FFE2B7C0-B328-4EEC-92BC-4FD2BB5BC7A6}" dt="2021-05-26T13:00:05.378" v="4943" actId="20577"/>
        <pc:sldMkLst>
          <pc:docMk/>
          <pc:sldMk cId="0" sldId="282"/>
        </pc:sldMkLst>
        <pc:spChg chg="mod">
          <ac:chgData name="Yixi Rao" userId="9a6b1377-9ee7-4db8-9389-d483b4fc6b8e" providerId="ADAL" clId="{FFE2B7C0-B328-4EEC-92BC-4FD2BB5BC7A6}" dt="2021-05-24T13:08:16.566" v="2205" actId="255"/>
          <ac:spMkLst>
            <pc:docMk/>
            <pc:sldMk cId="0" sldId="282"/>
            <ac:spMk id="293" creationId="{00000000-0000-0000-0000-000000000000}"/>
          </ac:spMkLst>
        </pc:spChg>
      </pc:sldChg>
      <pc:sldChg chg="modSp add del mod modNotesTx">
        <pc:chgData name="Yixi Rao" userId="9a6b1377-9ee7-4db8-9389-d483b4fc6b8e" providerId="ADAL" clId="{FFE2B7C0-B328-4EEC-92BC-4FD2BB5BC7A6}" dt="2021-05-26T13:02:18.846" v="4981" actId="20577"/>
        <pc:sldMkLst>
          <pc:docMk/>
          <pc:sldMk cId="0" sldId="283"/>
        </pc:sldMkLst>
        <pc:spChg chg="mod">
          <ac:chgData name="Yixi Rao" userId="9a6b1377-9ee7-4db8-9389-d483b4fc6b8e" providerId="ADAL" clId="{FFE2B7C0-B328-4EEC-92BC-4FD2BB5BC7A6}" dt="2021-05-24T13:08:59.741" v="2213" actId="1076"/>
          <ac:spMkLst>
            <pc:docMk/>
            <pc:sldMk cId="0" sldId="283"/>
            <ac:spMk id="307" creationId="{00000000-0000-0000-0000-000000000000}"/>
          </ac:spMkLst>
        </pc:spChg>
      </pc:sldChg>
      <pc:sldChg chg="del">
        <pc:chgData name="Yixi Rao" userId="9a6b1377-9ee7-4db8-9389-d483b4fc6b8e" providerId="ADAL" clId="{FFE2B7C0-B328-4EEC-92BC-4FD2BB5BC7A6}" dt="2021-05-12T13:17:32.464" v="0" actId="2696"/>
        <pc:sldMkLst>
          <pc:docMk/>
          <pc:sldMk cId="0" sldId="284"/>
        </pc:sldMkLst>
      </pc:sldChg>
      <pc:sldChg chg="modSp add del mod modNotesTx">
        <pc:chgData name="Yixi Rao" userId="9a6b1377-9ee7-4db8-9389-d483b4fc6b8e" providerId="ADAL" clId="{FFE2B7C0-B328-4EEC-92BC-4FD2BB5BC7A6}" dt="2021-05-27T05:09:39.102" v="7953" actId="20577"/>
        <pc:sldMkLst>
          <pc:docMk/>
          <pc:sldMk cId="0" sldId="285"/>
        </pc:sldMkLst>
        <pc:spChg chg="mod">
          <ac:chgData name="Yixi Rao" userId="9a6b1377-9ee7-4db8-9389-d483b4fc6b8e" providerId="ADAL" clId="{FFE2B7C0-B328-4EEC-92BC-4FD2BB5BC7A6}" dt="2021-05-24T13:09:07.223" v="2214" actId="1076"/>
          <ac:spMkLst>
            <pc:docMk/>
            <pc:sldMk cId="0" sldId="285"/>
            <ac:spMk id="326" creationId="{00000000-0000-0000-0000-000000000000}"/>
          </ac:spMkLst>
        </pc:spChg>
        <pc:spChg chg="mod">
          <ac:chgData name="Yixi Rao" userId="9a6b1377-9ee7-4db8-9389-d483b4fc6b8e" providerId="ADAL" clId="{FFE2B7C0-B328-4EEC-92BC-4FD2BB5BC7A6}" dt="2021-05-24T14:48:45.173" v="3132" actId="1076"/>
          <ac:spMkLst>
            <pc:docMk/>
            <pc:sldMk cId="0" sldId="285"/>
            <ac:spMk id="327" creationId="{00000000-0000-0000-0000-000000000000}"/>
          </ac:spMkLst>
        </pc:spChg>
      </pc:sldChg>
      <pc:sldChg chg="modSp add del mod modNotesTx">
        <pc:chgData name="Yixi Rao" userId="9a6b1377-9ee7-4db8-9389-d483b4fc6b8e" providerId="ADAL" clId="{FFE2B7C0-B328-4EEC-92BC-4FD2BB5BC7A6}" dt="2021-05-26T13:09:52.749" v="5058" actId="20577"/>
        <pc:sldMkLst>
          <pc:docMk/>
          <pc:sldMk cId="0" sldId="286"/>
        </pc:sldMkLst>
        <pc:spChg chg="mod">
          <ac:chgData name="Yixi Rao" userId="9a6b1377-9ee7-4db8-9389-d483b4fc6b8e" providerId="ADAL" clId="{FFE2B7C0-B328-4EEC-92BC-4FD2BB5BC7A6}" dt="2021-05-24T13:09:14.378" v="2215" actId="1076"/>
          <ac:spMkLst>
            <pc:docMk/>
            <pc:sldMk cId="0" sldId="286"/>
            <ac:spMk id="337" creationId="{00000000-0000-0000-0000-000000000000}"/>
          </ac:spMkLst>
        </pc:spChg>
        <pc:spChg chg="mod">
          <ac:chgData name="Yixi Rao" userId="9a6b1377-9ee7-4db8-9389-d483b4fc6b8e" providerId="ADAL" clId="{FFE2B7C0-B328-4EEC-92BC-4FD2BB5BC7A6}" dt="2021-05-24T14:49:42.201" v="3138" actId="1076"/>
          <ac:spMkLst>
            <pc:docMk/>
            <pc:sldMk cId="0" sldId="286"/>
            <ac:spMk id="341" creationId="{00000000-0000-0000-0000-000000000000}"/>
          </ac:spMkLst>
        </pc:spChg>
        <pc:cxnChg chg="mod">
          <ac:chgData name="Yixi Rao" userId="9a6b1377-9ee7-4db8-9389-d483b4fc6b8e" providerId="ADAL" clId="{FFE2B7C0-B328-4EEC-92BC-4FD2BB5BC7A6}" dt="2021-05-24T14:49:49.891" v="3140" actId="14100"/>
          <ac:cxnSpMkLst>
            <pc:docMk/>
            <pc:sldMk cId="0" sldId="286"/>
            <ac:cxnSpMk id="5" creationId="{7C596C06-4978-4DCB-859C-07F13A2A5B73}"/>
          </ac:cxnSpMkLst>
        </pc:cxnChg>
        <pc:cxnChg chg="mod">
          <ac:chgData name="Yixi Rao" userId="9a6b1377-9ee7-4db8-9389-d483b4fc6b8e" providerId="ADAL" clId="{FFE2B7C0-B328-4EEC-92BC-4FD2BB5BC7A6}" dt="2021-05-24T14:49:46.706" v="3139" actId="14100"/>
          <ac:cxnSpMkLst>
            <pc:docMk/>
            <pc:sldMk cId="0" sldId="286"/>
            <ac:cxnSpMk id="7" creationId="{E79F2120-87F0-4CDB-B6EB-8FBDA1033A24}"/>
          </ac:cxnSpMkLst>
        </pc:cxnChg>
      </pc:sldChg>
      <pc:sldChg chg="modSp add del mod modNotesTx">
        <pc:chgData name="Yixi Rao" userId="9a6b1377-9ee7-4db8-9389-d483b4fc6b8e" providerId="ADAL" clId="{FFE2B7C0-B328-4EEC-92BC-4FD2BB5BC7A6}" dt="2021-05-27T05:11:21.960" v="7958" actId="20577"/>
        <pc:sldMkLst>
          <pc:docMk/>
          <pc:sldMk cId="0" sldId="287"/>
        </pc:sldMkLst>
        <pc:spChg chg="mod">
          <ac:chgData name="Yixi Rao" userId="9a6b1377-9ee7-4db8-9389-d483b4fc6b8e" providerId="ADAL" clId="{FFE2B7C0-B328-4EEC-92BC-4FD2BB5BC7A6}" dt="2021-05-24T13:09:20.132" v="2216" actId="1076"/>
          <ac:spMkLst>
            <pc:docMk/>
            <pc:sldMk cId="0" sldId="287"/>
            <ac:spMk id="349" creationId="{00000000-0000-0000-0000-000000000000}"/>
          </ac:spMkLst>
        </pc:spChg>
        <pc:spChg chg="mod">
          <ac:chgData name="Yixi Rao" userId="9a6b1377-9ee7-4db8-9389-d483b4fc6b8e" providerId="ADAL" clId="{FFE2B7C0-B328-4EEC-92BC-4FD2BB5BC7A6}" dt="2021-05-24T14:49:58.949" v="3141" actId="1076"/>
          <ac:spMkLst>
            <pc:docMk/>
            <pc:sldMk cId="0" sldId="287"/>
            <ac:spMk id="350" creationId="{00000000-0000-0000-0000-000000000000}"/>
          </ac:spMkLst>
        </pc:spChg>
        <pc:picChg chg="mod modCrop">
          <ac:chgData name="Yixi Rao" userId="9a6b1377-9ee7-4db8-9389-d483b4fc6b8e" providerId="ADAL" clId="{FFE2B7C0-B328-4EEC-92BC-4FD2BB5BC7A6}" dt="2021-05-24T16:29:25.152" v="4778" actId="14100"/>
          <ac:picMkLst>
            <pc:docMk/>
            <pc:sldMk cId="0" sldId="287"/>
            <ac:picMk id="352" creationId="{00000000-0000-0000-0000-000000000000}"/>
          </ac:picMkLst>
        </pc:picChg>
        <pc:picChg chg="mod">
          <ac:chgData name="Yixi Rao" userId="9a6b1377-9ee7-4db8-9389-d483b4fc6b8e" providerId="ADAL" clId="{FFE2B7C0-B328-4EEC-92BC-4FD2BB5BC7A6}" dt="2021-05-24T16:29:43.133" v="4781" actId="14100"/>
          <ac:picMkLst>
            <pc:docMk/>
            <pc:sldMk cId="0" sldId="287"/>
            <ac:picMk id="353" creationId="{00000000-0000-0000-0000-000000000000}"/>
          </ac:picMkLst>
        </pc:picChg>
      </pc:sldChg>
      <pc:sldChg chg="modSp add del mod modNotesTx">
        <pc:chgData name="Yixi Rao" userId="9a6b1377-9ee7-4db8-9389-d483b4fc6b8e" providerId="ADAL" clId="{FFE2B7C0-B328-4EEC-92BC-4FD2BB5BC7A6}" dt="2021-05-26T14:24:01.218" v="6117" actId="20577"/>
        <pc:sldMkLst>
          <pc:docMk/>
          <pc:sldMk cId="0" sldId="288"/>
        </pc:sldMkLst>
        <pc:spChg chg="mod">
          <ac:chgData name="Yixi Rao" userId="9a6b1377-9ee7-4db8-9389-d483b4fc6b8e" providerId="ADAL" clId="{FFE2B7C0-B328-4EEC-92BC-4FD2BB5BC7A6}" dt="2021-05-24T13:09:25.053" v="2217" actId="1076"/>
          <ac:spMkLst>
            <pc:docMk/>
            <pc:sldMk cId="0" sldId="288"/>
            <ac:spMk id="366" creationId="{00000000-0000-0000-0000-000000000000}"/>
          </ac:spMkLst>
        </pc:spChg>
        <pc:spChg chg="mod">
          <ac:chgData name="Yixi Rao" userId="9a6b1377-9ee7-4db8-9389-d483b4fc6b8e" providerId="ADAL" clId="{FFE2B7C0-B328-4EEC-92BC-4FD2BB5BC7A6}" dt="2021-05-24T14:50:06.437" v="3142" actId="1076"/>
          <ac:spMkLst>
            <pc:docMk/>
            <pc:sldMk cId="0" sldId="288"/>
            <ac:spMk id="367" creationId="{00000000-0000-0000-0000-000000000000}"/>
          </ac:spMkLst>
        </pc:spChg>
      </pc:sldChg>
      <pc:sldChg chg="modSp add del mod modShow modNotesTx">
        <pc:chgData name="Yixi Rao" userId="9a6b1377-9ee7-4db8-9389-d483b4fc6b8e" providerId="ADAL" clId="{FFE2B7C0-B328-4EEC-92BC-4FD2BB5BC7A6}" dt="2021-05-24T13:36:41.628" v="2556" actId="2696"/>
        <pc:sldMkLst>
          <pc:docMk/>
          <pc:sldMk cId="0" sldId="289"/>
        </pc:sldMkLst>
        <pc:spChg chg="mod">
          <ac:chgData name="Yixi Rao" userId="9a6b1377-9ee7-4db8-9389-d483b4fc6b8e" providerId="ADAL" clId="{FFE2B7C0-B328-4EEC-92BC-4FD2BB5BC7A6}" dt="2021-05-24T13:09:37.932" v="2219" actId="1076"/>
          <ac:spMkLst>
            <pc:docMk/>
            <pc:sldMk cId="0" sldId="289"/>
            <ac:spMk id="373" creationId="{00000000-0000-0000-0000-000000000000}"/>
          </ac:spMkLst>
        </pc:spChg>
      </pc:sldChg>
      <pc:sldChg chg="modSp del mod modNotesTx">
        <pc:chgData name="Yixi Rao" userId="9a6b1377-9ee7-4db8-9389-d483b4fc6b8e" providerId="ADAL" clId="{FFE2B7C0-B328-4EEC-92BC-4FD2BB5BC7A6}" dt="2021-05-24T13:36:43.819" v="2557" actId="2696"/>
        <pc:sldMkLst>
          <pc:docMk/>
          <pc:sldMk cId="0" sldId="290"/>
        </pc:sldMkLst>
        <pc:spChg chg="mod">
          <ac:chgData name="Yixi Rao" userId="9a6b1377-9ee7-4db8-9389-d483b4fc6b8e" providerId="ADAL" clId="{FFE2B7C0-B328-4EEC-92BC-4FD2BB5BC7A6}" dt="2021-05-24T13:10:00.149" v="2220" actId="1076"/>
          <ac:spMkLst>
            <pc:docMk/>
            <pc:sldMk cId="0" sldId="290"/>
            <ac:spMk id="384" creationId="{00000000-0000-0000-0000-000000000000}"/>
          </ac:spMkLst>
        </pc:spChg>
      </pc:sldChg>
      <pc:sldChg chg="modSp del mod modNotesTx">
        <pc:chgData name="Yixi Rao" userId="9a6b1377-9ee7-4db8-9389-d483b4fc6b8e" providerId="ADAL" clId="{FFE2B7C0-B328-4EEC-92BC-4FD2BB5BC7A6}" dt="2021-05-24T13:36:46.232" v="2558" actId="2696"/>
        <pc:sldMkLst>
          <pc:docMk/>
          <pc:sldMk cId="0" sldId="291"/>
        </pc:sldMkLst>
        <pc:spChg chg="mod">
          <ac:chgData name="Yixi Rao" userId="9a6b1377-9ee7-4db8-9389-d483b4fc6b8e" providerId="ADAL" clId="{FFE2B7C0-B328-4EEC-92BC-4FD2BB5BC7A6}" dt="2021-05-24T13:10:06.938" v="2221" actId="1076"/>
          <ac:spMkLst>
            <pc:docMk/>
            <pc:sldMk cId="0" sldId="291"/>
            <ac:spMk id="395" creationId="{00000000-0000-0000-0000-000000000000}"/>
          </ac:spMkLst>
        </pc:spChg>
      </pc:sldChg>
      <pc:sldChg chg="del modNotesTx">
        <pc:chgData name="Yixi Rao" userId="9a6b1377-9ee7-4db8-9389-d483b4fc6b8e" providerId="ADAL" clId="{FFE2B7C0-B328-4EEC-92BC-4FD2BB5BC7A6}" dt="2021-05-24T13:36:48.636" v="2559" actId="2696"/>
        <pc:sldMkLst>
          <pc:docMk/>
          <pc:sldMk cId="0" sldId="292"/>
        </pc:sldMkLst>
      </pc:sldChg>
      <pc:sldChg chg="del modNotesTx">
        <pc:chgData name="Yixi Rao" userId="9a6b1377-9ee7-4db8-9389-d483b4fc6b8e" providerId="ADAL" clId="{FFE2B7C0-B328-4EEC-92BC-4FD2BB5BC7A6}" dt="2021-05-24T13:36:50.636" v="2560" actId="2696"/>
        <pc:sldMkLst>
          <pc:docMk/>
          <pc:sldMk cId="0" sldId="293"/>
        </pc:sldMkLst>
      </pc:sldChg>
      <pc:sldChg chg="modSp add del mod modNotesTx">
        <pc:chgData name="Yixi Rao" userId="9a6b1377-9ee7-4db8-9389-d483b4fc6b8e" providerId="ADAL" clId="{FFE2B7C0-B328-4EEC-92BC-4FD2BB5BC7A6}" dt="2021-05-26T14:08:00.218" v="5883" actId="20577"/>
        <pc:sldMkLst>
          <pc:docMk/>
          <pc:sldMk cId="0" sldId="294"/>
        </pc:sldMkLst>
        <pc:spChg chg="mod">
          <ac:chgData name="Yixi Rao" userId="9a6b1377-9ee7-4db8-9389-d483b4fc6b8e" providerId="ADAL" clId="{FFE2B7C0-B328-4EEC-92BC-4FD2BB5BC7A6}" dt="2021-05-24T13:10:13.795" v="2222" actId="1076"/>
          <ac:spMkLst>
            <pc:docMk/>
            <pc:sldMk cId="0" sldId="294"/>
            <ac:spMk id="428" creationId="{00000000-0000-0000-0000-000000000000}"/>
          </ac:spMkLst>
        </pc:spChg>
        <pc:spChg chg="mod">
          <ac:chgData name="Yixi Rao" userId="9a6b1377-9ee7-4db8-9389-d483b4fc6b8e" providerId="ADAL" clId="{FFE2B7C0-B328-4EEC-92BC-4FD2BB5BC7A6}" dt="2021-05-13T05:14:55.126" v="1356" actId="20577"/>
          <ac:spMkLst>
            <pc:docMk/>
            <pc:sldMk cId="0" sldId="294"/>
            <ac:spMk id="430" creationId="{00000000-0000-0000-0000-000000000000}"/>
          </ac:spMkLst>
        </pc:spChg>
        <pc:graphicFrameChg chg="mod modGraphic">
          <ac:chgData name="Yixi Rao" userId="9a6b1377-9ee7-4db8-9389-d483b4fc6b8e" providerId="ADAL" clId="{FFE2B7C0-B328-4EEC-92BC-4FD2BB5BC7A6}" dt="2021-05-24T16:14:24.990" v="4662" actId="207"/>
          <ac:graphicFrameMkLst>
            <pc:docMk/>
            <pc:sldMk cId="0" sldId="294"/>
            <ac:graphicFrameMk id="429" creationId="{00000000-0000-0000-0000-000000000000}"/>
          </ac:graphicFrameMkLst>
        </pc:graphicFrameChg>
      </pc:sldChg>
      <pc:sldChg chg="del">
        <pc:chgData name="Yixi Rao" userId="9a6b1377-9ee7-4db8-9389-d483b4fc6b8e" providerId="ADAL" clId="{FFE2B7C0-B328-4EEC-92BC-4FD2BB5BC7A6}" dt="2021-05-24T14:14:53.287" v="3091" actId="2696"/>
        <pc:sldMkLst>
          <pc:docMk/>
          <pc:sldMk cId="3423313041" sldId="297"/>
        </pc:sldMkLst>
      </pc:sldChg>
      <pc:sldChg chg="modSp add del mod">
        <pc:chgData name="Yixi Rao" userId="9a6b1377-9ee7-4db8-9389-d483b4fc6b8e" providerId="ADAL" clId="{FFE2B7C0-B328-4EEC-92BC-4FD2BB5BC7A6}" dt="2021-05-25T14:16:50.847" v="4836"/>
        <pc:sldMkLst>
          <pc:docMk/>
          <pc:sldMk cId="1127736952" sldId="298"/>
        </pc:sldMkLst>
        <pc:spChg chg="mod">
          <ac:chgData name="Yixi Rao" userId="9a6b1377-9ee7-4db8-9389-d483b4fc6b8e" providerId="ADAL" clId="{FFE2B7C0-B328-4EEC-92BC-4FD2BB5BC7A6}" dt="2021-05-24T14:29:44.192" v="3101" actId="1076"/>
          <ac:spMkLst>
            <pc:docMk/>
            <pc:sldMk cId="1127736952" sldId="298"/>
            <ac:spMk id="2" creationId="{E0386F9F-70AA-470D-B1BE-FE9431183FA3}"/>
          </ac:spMkLst>
        </pc:spChg>
        <pc:spChg chg="mod">
          <ac:chgData name="Yixi Rao" userId="9a6b1377-9ee7-4db8-9389-d483b4fc6b8e" providerId="ADAL" clId="{FFE2B7C0-B328-4EEC-92BC-4FD2BB5BC7A6}" dt="2021-05-24T14:35:22.299" v="3111" actId="207"/>
          <ac:spMkLst>
            <pc:docMk/>
            <pc:sldMk cId="1127736952" sldId="298"/>
            <ac:spMk id="3" creationId="{1A5C203E-074F-4D8B-BCB6-929893A85542}"/>
          </ac:spMkLst>
        </pc:spChg>
      </pc:sldChg>
      <pc:sldChg chg="add del modNotesTx">
        <pc:chgData name="Yixi Rao" userId="9a6b1377-9ee7-4db8-9389-d483b4fc6b8e" providerId="ADAL" clId="{FFE2B7C0-B328-4EEC-92BC-4FD2BB5BC7A6}" dt="2021-05-27T04:53:11.027" v="7891" actId="20577"/>
        <pc:sldMkLst>
          <pc:docMk/>
          <pc:sldMk cId="1008298832" sldId="299"/>
        </pc:sldMkLst>
      </pc:sldChg>
      <pc:sldChg chg="modSp del mod setBg">
        <pc:chgData name="Yixi Rao" userId="9a6b1377-9ee7-4db8-9389-d483b4fc6b8e" providerId="ADAL" clId="{FFE2B7C0-B328-4EEC-92BC-4FD2BB5BC7A6}" dt="2021-05-24T16:07:10.870" v="4222" actId="2696"/>
        <pc:sldMkLst>
          <pc:docMk/>
          <pc:sldMk cId="1442948254" sldId="302"/>
        </pc:sldMkLst>
        <pc:spChg chg="mod">
          <ac:chgData name="Yixi Rao" userId="9a6b1377-9ee7-4db8-9389-d483b4fc6b8e" providerId="ADAL" clId="{FFE2B7C0-B328-4EEC-92BC-4FD2BB5BC7A6}" dt="2021-05-24T15:01:51.574" v="3152" actId="207"/>
          <ac:spMkLst>
            <pc:docMk/>
            <pc:sldMk cId="1442948254" sldId="302"/>
            <ac:spMk id="249" creationId="{00000000-0000-0000-0000-000000000000}"/>
          </ac:spMkLst>
        </pc:spChg>
        <pc:spChg chg="mod">
          <ac:chgData name="Yixi Rao" userId="9a6b1377-9ee7-4db8-9389-d483b4fc6b8e" providerId="ADAL" clId="{FFE2B7C0-B328-4EEC-92BC-4FD2BB5BC7A6}" dt="2021-05-24T14:25:39.425" v="3092" actId="1076"/>
          <ac:spMkLst>
            <pc:docMk/>
            <pc:sldMk cId="1442948254" sldId="302"/>
            <ac:spMk id="250" creationId="{00000000-0000-0000-0000-000000000000}"/>
          </ac:spMkLst>
        </pc:spChg>
      </pc:sldChg>
      <pc:sldChg chg="addSp modSp add del mod">
        <pc:chgData name="Yixi Rao" userId="9a6b1377-9ee7-4db8-9389-d483b4fc6b8e" providerId="ADAL" clId="{FFE2B7C0-B328-4EEC-92BC-4FD2BB5BC7A6}" dt="2021-05-25T14:16:50.847" v="4836"/>
        <pc:sldMkLst>
          <pc:docMk/>
          <pc:sldMk cId="663877647" sldId="303"/>
        </pc:sldMkLst>
        <pc:spChg chg="mod">
          <ac:chgData name="Yixi Rao" userId="9a6b1377-9ee7-4db8-9389-d483b4fc6b8e" providerId="ADAL" clId="{FFE2B7C0-B328-4EEC-92BC-4FD2BB5BC7A6}" dt="2021-05-24T16:15:07.022" v="4664" actId="207"/>
          <ac:spMkLst>
            <pc:docMk/>
            <pc:sldMk cId="663877647" sldId="303"/>
            <ac:spMk id="3" creationId="{117A834C-D48F-4608-9FDE-76526C17D27B}"/>
          </ac:spMkLst>
        </pc:spChg>
        <pc:spChg chg="mod">
          <ac:chgData name="Yixi Rao" userId="9a6b1377-9ee7-4db8-9389-d483b4fc6b8e" providerId="ADAL" clId="{FFE2B7C0-B328-4EEC-92BC-4FD2BB5BC7A6}" dt="2021-05-24T16:25:30.571" v="4776" actId="14100"/>
          <ac:spMkLst>
            <pc:docMk/>
            <pc:sldMk cId="663877647" sldId="303"/>
            <ac:spMk id="6" creationId="{CA54F11A-6F7C-415F-88BD-7B7B868460AA}"/>
          </ac:spMkLst>
        </pc:spChg>
        <pc:cxnChg chg="add mod">
          <ac:chgData name="Yixi Rao" userId="9a6b1377-9ee7-4db8-9389-d483b4fc6b8e" providerId="ADAL" clId="{FFE2B7C0-B328-4EEC-92BC-4FD2BB5BC7A6}" dt="2021-05-24T16:25:35.365" v="4777" actId="14100"/>
          <ac:cxnSpMkLst>
            <pc:docMk/>
            <pc:sldMk cId="663877647" sldId="303"/>
            <ac:cxnSpMk id="13" creationId="{2792A610-021B-413A-8130-B8BE0BC79F2E}"/>
          </ac:cxnSpMkLst>
        </pc:cxnChg>
      </pc:sldChg>
      <pc:sldChg chg="add del">
        <pc:chgData name="Yixi Rao" userId="9a6b1377-9ee7-4db8-9389-d483b4fc6b8e" providerId="ADAL" clId="{FFE2B7C0-B328-4EEC-92BC-4FD2BB5BC7A6}" dt="2021-05-25T14:16:50.847" v="4836"/>
        <pc:sldMkLst>
          <pc:docMk/>
          <pc:sldMk cId="3790899997" sldId="305"/>
        </pc:sldMkLst>
      </pc:sldChg>
      <pc:sldChg chg="modSp add del mod">
        <pc:chgData name="Yixi Rao" userId="9a6b1377-9ee7-4db8-9389-d483b4fc6b8e" providerId="ADAL" clId="{FFE2B7C0-B328-4EEC-92BC-4FD2BB5BC7A6}" dt="2021-05-25T14:16:50.847" v="4836"/>
        <pc:sldMkLst>
          <pc:docMk/>
          <pc:sldMk cId="4090349454" sldId="306"/>
        </pc:sldMkLst>
        <pc:spChg chg="mod">
          <ac:chgData name="Yixi Rao" userId="9a6b1377-9ee7-4db8-9389-d483b4fc6b8e" providerId="ADAL" clId="{FFE2B7C0-B328-4EEC-92BC-4FD2BB5BC7A6}" dt="2021-05-24T16:17:35.534" v="4722" actId="20577"/>
          <ac:spMkLst>
            <pc:docMk/>
            <pc:sldMk cId="4090349454" sldId="306"/>
            <ac:spMk id="2" creationId="{BEE919C5-6986-41F2-91E9-049E98C62026}"/>
          </ac:spMkLst>
        </pc:spChg>
        <pc:spChg chg="mod">
          <ac:chgData name="Yixi Rao" userId="9a6b1377-9ee7-4db8-9389-d483b4fc6b8e" providerId="ADAL" clId="{FFE2B7C0-B328-4EEC-92BC-4FD2BB5BC7A6}" dt="2021-05-24T16:16:59.171" v="4684" actId="1076"/>
          <ac:spMkLst>
            <pc:docMk/>
            <pc:sldMk cId="4090349454" sldId="306"/>
            <ac:spMk id="3" creationId="{0C2032BC-E153-4474-B87E-9324BA102C92}"/>
          </ac:spMkLst>
        </pc:spChg>
        <pc:picChg chg="mod">
          <ac:chgData name="Yixi Rao" userId="9a6b1377-9ee7-4db8-9389-d483b4fc6b8e" providerId="ADAL" clId="{FFE2B7C0-B328-4EEC-92BC-4FD2BB5BC7A6}" dt="2021-05-24T16:18:02.781" v="4723" actId="1076"/>
          <ac:picMkLst>
            <pc:docMk/>
            <pc:sldMk cId="4090349454" sldId="306"/>
            <ac:picMk id="6" creationId="{5617DA88-4D0D-445E-B2C8-BBA0FA72CEF2}"/>
          </ac:picMkLst>
        </pc:picChg>
      </pc:sldChg>
      <pc:sldChg chg="modSp mod">
        <pc:chgData name="Yixi Rao" userId="9a6b1377-9ee7-4db8-9389-d483b4fc6b8e" providerId="ADAL" clId="{FFE2B7C0-B328-4EEC-92BC-4FD2BB5BC7A6}" dt="2021-05-12T14:28:40.163" v="18" actId="27636"/>
        <pc:sldMkLst>
          <pc:docMk/>
          <pc:sldMk cId="3878178325" sldId="307"/>
        </pc:sldMkLst>
        <pc:spChg chg="mod">
          <ac:chgData name="Yixi Rao" userId="9a6b1377-9ee7-4db8-9389-d483b4fc6b8e" providerId="ADAL" clId="{FFE2B7C0-B328-4EEC-92BC-4FD2BB5BC7A6}" dt="2021-05-12T14:28:40.163" v="18" actId="27636"/>
          <ac:spMkLst>
            <pc:docMk/>
            <pc:sldMk cId="3878178325" sldId="307"/>
            <ac:spMk id="2" creationId="{BEE919C5-6986-41F2-91E9-049E98C62026}"/>
          </ac:spMkLst>
        </pc:spChg>
      </pc:sldChg>
      <pc:sldChg chg="add del">
        <pc:chgData name="Yixi Rao" userId="9a6b1377-9ee7-4db8-9389-d483b4fc6b8e" providerId="ADAL" clId="{FFE2B7C0-B328-4EEC-92BC-4FD2BB5BC7A6}" dt="2021-05-12T14:28:40.059" v="17"/>
        <pc:sldMkLst>
          <pc:docMk/>
          <pc:sldMk cId="1040064043" sldId="308"/>
        </pc:sldMkLst>
      </pc:sldChg>
      <pc:sldChg chg="modSp add del mod">
        <pc:chgData name="Yixi Rao" userId="9a6b1377-9ee7-4db8-9389-d483b4fc6b8e" providerId="ADAL" clId="{FFE2B7C0-B328-4EEC-92BC-4FD2BB5BC7A6}" dt="2021-05-25T14:16:50.847" v="4836"/>
        <pc:sldMkLst>
          <pc:docMk/>
          <pc:sldMk cId="2569257674" sldId="310"/>
        </pc:sldMkLst>
        <pc:spChg chg="mod">
          <ac:chgData name="Yixi Rao" userId="9a6b1377-9ee7-4db8-9389-d483b4fc6b8e" providerId="ADAL" clId="{FFE2B7C0-B328-4EEC-92BC-4FD2BB5BC7A6}" dt="2021-05-24T16:18:29.101" v="4724" actId="1076"/>
          <ac:spMkLst>
            <pc:docMk/>
            <pc:sldMk cId="2569257674" sldId="310"/>
            <ac:spMk id="3" creationId="{60319BA9-816A-4D87-923F-D7AB0917E248}"/>
          </ac:spMkLst>
        </pc:spChg>
        <pc:spChg chg="mod">
          <ac:chgData name="Yixi Rao" userId="9a6b1377-9ee7-4db8-9389-d483b4fc6b8e" providerId="ADAL" clId="{FFE2B7C0-B328-4EEC-92BC-4FD2BB5BC7A6}" dt="2021-05-24T16:15:53.509" v="4667" actId="1076"/>
          <ac:spMkLst>
            <pc:docMk/>
            <pc:sldMk cId="2569257674" sldId="310"/>
            <ac:spMk id="5" creationId="{D56C60F7-47C7-4962-901A-67DE888DD89B}"/>
          </ac:spMkLst>
        </pc:spChg>
        <pc:spChg chg="mod">
          <ac:chgData name="Yixi Rao" userId="9a6b1377-9ee7-4db8-9389-d483b4fc6b8e" providerId="ADAL" clId="{FFE2B7C0-B328-4EEC-92BC-4FD2BB5BC7A6}" dt="2021-05-24T16:15:51.325" v="4666" actId="1076"/>
          <ac:spMkLst>
            <pc:docMk/>
            <pc:sldMk cId="2569257674" sldId="310"/>
            <ac:spMk id="6" creationId="{A65EB0F2-1259-4D7C-B92F-264B0D835D82}"/>
          </ac:spMkLst>
        </pc:spChg>
        <pc:spChg chg="mod">
          <ac:chgData name="Yixi Rao" userId="9a6b1377-9ee7-4db8-9389-d483b4fc6b8e" providerId="ADAL" clId="{FFE2B7C0-B328-4EEC-92BC-4FD2BB5BC7A6}" dt="2021-05-24T16:15:55.661" v="4668" actId="1076"/>
          <ac:spMkLst>
            <pc:docMk/>
            <pc:sldMk cId="2569257674" sldId="310"/>
            <ac:spMk id="8" creationId="{2BE6230D-745F-49D2-8269-96166F88522A}"/>
          </ac:spMkLst>
        </pc:spChg>
      </pc:sldChg>
      <pc:sldChg chg="add del">
        <pc:chgData name="Yixi Rao" userId="9a6b1377-9ee7-4db8-9389-d483b4fc6b8e" providerId="ADAL" clId="{FFE2B7C0-B328-4EEC-92BC-4FD2BB5BC7A6}" dt="2021-05-12T15:46:22.271" v="97"/>
        <pc:sldMkLst>
          <pc:docMk/>
          <pc:sldMk cId="1243321122" sldId="311"/>
        </pc:sldMkLst>
      </pc:sldChg>
      <pc:sldChg chg="modSp add del mod modAnim modNotesTx">
        <pc:chgData name="Yixi Rao" userId="9a6b1377-9ee7-4db8-9389-d483b4fc6b8e" providerId="ADAL" clId="{FFE2B7C0-B328-4EEC-92BC-4FD2BB5BC7A6}" dt="2021-05-27T05:06:51.950" v="7941" actId="20577"/>
        <pc:sldMkLst>
          <pc:docMk/>
          <pc:sldMk cId="3476684396" sldId="311"/>
        </pc:sldMkLst>
        <pc:spChg chg="mod">
          <ac:chgData name="Yixi Rao" userId="9a6b1377-9ee7-4db8-9389-d483b4fc6b8e" providerId="ADAL" clId="{FFE2B7C0-B328-4EEC-92BC-4FD2BB5BC7A6}" dt="2021-05-24T13:07:49.527" v="2200" actId="1076"/>
          <ac:spMkLst>
            <pc:docMk/>
            <pc:sldMk cId="3476684396" sldId="311"/>
            <ac:spMk id="268" creationId="{00000000-0000-0000-0000-000000000000}"/>
          </ac:spMkLst>
        </pc:spChg>
        <pc:spChg chg="mod">
          <ac:chgData name="Yixi Rao" userId="9a6b1377-9ee7-4db8-9389-d483b4fc6b8e" providerId="ADAL" clId="{FFE2B7C0-B328-4EEC-92BC-4FD2BB5BC7A6}" dt="2021-05-24T14:48:15.564" v="3130" actId="1076"/>
          <ac:spMkLst>
            <pc:docMk/>
            <pc:sldMk cId="3476684396" sldId="311"/>
            <ac:spMk id="269" creationId="{00000000-0000-0000-0000-000000000000}"/>
          </ac:spMkLst>
        </pc:spChg>
      </pc:sldChg>
      <pc:sldChg chg="add">
        <pc:chgData name="Yixi Rao" userId="9a6b1377-9ee7-4db8-9389-d483b4fc6b8e" providerId="ADAL" clId="{FFE2B7C0-B328-4EEC-92BC-4FD2BB5BC7A6}" dt="2021-05-13T07:22:48.116" v="2026"/>
        <pc:sldMkLst>
          <pc:docMk/>
          <pc:sldMk cId="877398694" sldId="312"/>
        </pc:sldMkLst>
      </pc:sldChg>
      <pc:sldChg chg="add del setBg">
        <pc:chgData name="Yixi Rao" userId="9a6b1377-9ee7-4db8-9389-d483b4fc6b8e" providerId="ADAL" clId="{FFE2B7C0-B328-4EEC-92BC-4FD2BB5BC7A6}" dt="2021-05-13T07:22:45.333" v="2025"/>
        <pc:sldMkLst>
          <pc:docMk/>
          <pc:sldMk cId="2527250108" sldId="312"/>
        </pc:sldMkLst>
      </pc:sldChg>
      <pc:sldChg chg="addSp modSp add del mod modNotesTx">
        <pc:chgData name="Yixi Rao" userId="9a6b1377-9ee7-4db8-9389-d483b4fc6b8e" providerId="ADAL" clId="{FFE2B7C0-B328-4EEC-92BC-4FD2BB5BC7A6}" dt="2021-05-27T03:34:53.217" v="6353" actId="20577"/>
        <pc:sldMkLst>
          <pc:docMk/>
          <pc:sldMk cId="1718141911" sldId="313"/>
        </pc:sldMkLst>
        <pc:spChg chg="mod">
          <ac:chgData name="Yixi Rao" userId="9a6b1377-9ee7-4db8-9389-d483b4fc6b8e" providerId="ADAL" clId="{FFE2B7C0-B328-4EEC-92BC-4FD2BB5BC7A6}" dt="2021-05-24T13:37:39.522" v="2562" actId="207"/>
          <ac:spMkLst>
            <pc:docMk/>
            <pc:sldMk cId="1718141911" sldId="313"/>
            <ac:spMk id="11" creationId="{55794230-59A2-4A7F-BBE5-880C57E8FAF4}"/>
          </ac:spMkLst>
        </pc:spChg>
        <pc:spChg chg="mod">
          <ac:chgData name="Yixi Rao" userId="9a6b1377-9ee7-4db8-9389-d483b4fc6b8e" providerId="ADAL" clId="{FFE2B7C0-B328-4EEC-92BC-4FD2BB5BC7A6}" dt="2021-05-24T13:37:46.567" v="2564" actId="207"/>
          <ac:spMkLst>
            <pc:docMk/>
            <pc:sldMk cId="1718141911" sldId="313"/>
            <ac:spMk id="13" creationId="{B40200A2-53D2-4171-B4A7-4FA6464CD943}"/>
          </ac:spMkLst>
        </pc:spChg>
        <pc:spChg chg="add mod">
          <ac:chgData name="Yixi Rao" userId="9a6b1377-9ee7-4db8-9389-d483b4fc6b8e" providerId="ADAL" clId="{FFE2B7C0-B328-4EEC-92BC-4FD2BB5BC7A6}" dt="2021-05-24T13:16:04.964" v="2330" actId="14100"/>
          <ac:spMkLst>
            <pc:docMk/>
            <pc:sldMk cId="1718141911" sldId="313"/>
            <ac:spMk id="17" creationId="{F7D1CB56-0DC1-411F-8FDA-AB11003EFC57}"/>
          </ac:spMkLst>
        </pc:spChg>
        <pc:spChg chg="mod">
          <ac:chgData name="Yixi Rao" userId="9a6b1377-9ee7-4db8-9389-d483b4fc6b8e" providerId="ADAL" clId="{FFE2B7C0-B328-4EEC-92BC-4FD2BB5BC7A6}" dt="2021-05-24T13:37:51.549" v="2565" actId="207"/>
          <ac:spMkLst>
            <pc:docMk/>
            <pc:sldMk cId="1718141911" sldId="313"/>
            <ac:spMk id="19" creationId="{8DDC013D-6EF1-4B4A-8BC0-BA9A0BCC17E4}"/>
          </ac:spMkLst>
        </pc:spChg>
        <pc:spChg chg="mod">
          <ac:chgData name="Yixi Rao" userId="9a6b1377-9ee7-4db8-9389-d483b4fc6b8e" providerId="ADAL" clId="{FFE2B7C0-B328-4EEC-92BC-4FD2BB5BC7A6}" dt="2021-05-24T13:37:56.250" v="2566" actId="207"/>
          <ac:spMkLst>
            <pc:docMk/>
            <pc:sldMk cId="1718141911" sldId="313"/>
            <ac:spMk id="20" creationId="{6A477EFF-46BB-451E-B822-FAAB75C862FC}"/>
          </ac:spMkLst>
        </pc:spChg>
        <pc:spChg chg="mod">
          <ac:chgData name="Yixi Rao" userId="9a6b1377-9ee7-4db8-9389-d483b4fc6b8e" providerId="ADAL" clId="{FFE2B7C0-B328-4EEC-92BC-4FD2BB5BC7A6}" dt="2021-05-24T13:15:54.054" v="2326" actId="14100"/>
          <ac:spMkLst>
            <pc:docMk/>
            <pc:sldMk cId="1718141911" sldId="313"/>
            <ac:spMk id="21" creationId="{CBF8B4BF-A766-44FC-94CC-B6B1AA7B4624}"/>
          </ac:spMkLst>
        </pc:spChg>
        <pc:spChg chg="add mod">
          <ac:chgData name="Yixi Rao" userId="9a6b1377-9ee7-4db8-9389-d483b4fc6b8e" providerId="ADAL" clId="{FFE2B7C0-B328-4EEC-92BC-4FD2BB5BC7A6}" dt="2021-05-24T13:17:21.625" v="2347" actId="14100"/>
          <ac:spMkLst>
            <pc:docMk/>
            <pc:sldMk cId="1718141911" sldId="313"/>
            <ac:spMk id="22" creationId="{9B7ACA72-21E5-4C14-8706-58E839E0AD22}"/>
          </ac:spMkLst>
        </pc:spChg>
        <pc:spChg chg="mod">
          <ac:chgData name="Yixi Rao" userId="9a6b1377-9ee7-4db8-9389-d483b4fc6b8e" providerId="ADAL" clId="{FFE2B7C0-B328-4EEC-92BC-4FD2BB5BC7A6}" dt="2021-05-24T13:09:30.977" v="2218" actId="1076"/>
          <ac:spMkLst>
            <pc:docMk/>
            <pc:sldMk cId="1718141911" sldId="313"/>
            <ac:spMk id="373" creationId="{00000000-0000-0000-0000-000000000000}"/>
          </ac:spMkLst>
        </pc:spChg>
        <pc:picChg chg="mod">
          <ac:chgData name="Yixi Rao" userId="9a6b1377-9ee7-4db8-9389-d483b4fc6b8e" providerId="ADAL" clId="{FFE2B7C0-B328-4EEC-92BC-4FD2BB5BC7A6}" dt="2021-05-24T13:16:08.192" v="2331" actId="1076"/>
          <ac:picMkLst>
            <pc:docMk/>
            <pc:sldMk cId="1718141911" sldId="313"/>
            <ac:picMk id="14" creationId="{A31C3DB3-C831-4D18-A497-A8758373A7ED}"/>
          </ac:picMkLst>
        </pc:picChg>
        <pc:picChg chg="mod">
          <ac:chgData name="Yixi Rao" userId="9a6b1377-9ee7-4db8-9389-d483b4fc6b8e" providerId="ADAL" clId="{FFE2B7C0-B328-4EEC-92BC-4FD2BB5BC7A6}" dt="2021-05-24T13:17:06.849" v="2343" actId="1076"/>
          <ac:picMkLst>
            <pc:docMk/>
            <pc:sldMk cId="1718141911" sldId="313"/>
            <ac:picMk id="15" creationId="{0726B50D-847E-463B-8B8D-48CCDC3A0CC0}"/>
          </ac:picMkLst>
        </pc:picChg>
        <pc:cxnChg chg="add mod">
          <ac:chgData name="Yixi Rao" userId="9a6b1377-9ee7-4db8-9389-d483b4fc6b8e" providerId="ADAL" clId="{FFE2B7C0-B328-4EEC-92BC-4FD2BB5BC7A6}" dt="2021-05-24T13:16:19.428" v="2334" actId="14100"/>
          <ac:cxnSpMkLst>
            <pc:docMk/>
            <pc:sldMk cId="1718141911" sldId="313"/>
            <ac:cxnSpMk id="18" creationId="{32A608AA-87EE-49BB-A2C9-BF6189E40E53}"/>
          </ac:cxnSpMkLst>
        </pc:cxnChg>
        <pc:cxnChg chg="add mod">
          <ac:chgData name="Yixi Rao" userId="9a6b1377-9ee7-4db8-9389-d483b4fc6b8e" providerId="ADAL" clId="{FFE2B7C0-B328-4EEC-92BC-4FD2BB5BC7A6}" dt="2021-05-24T13:17:32.035" v="2350" actId="14100"/>
          <ac:cxnSpMkLst>
            <pc:docMk/>
            <pc:sldMk cId="1718141911" sldId="313"/>
            <ac:cxnSpMk id="23" creationId="{6FFB8229-E302-44D2-AC1F-D5C78C06872D}"/>
          </ac:cxnSpMkLst>
        </pc:cxnChg>
      </pc:sldChg>
      <pc:sldChg chg="modSp add del mod">
        <pc:chgData name="Yixi Rao" userId="9a6b1377-9ee7-4db8-9389-d483b4fc6b8e" providerId="ADAL" clId="{FFE2B7C0-B328-4EEC-92BC-4FD2BB5BC7A6}" dt="2021-05-25T14:16:50.847" v="4836"/>
        <pc:sldMkLst>
          <pc:docMk/>
          <pc:sldMk cId="3636133259" sldId="314"/>
        </pc:sldMkLst>
        <pc:spChg chg="mod">
          <ac:chgData name="Yixi Rao" userId="9a6b1377-9ee7-4db8-9389-d483b4fc6b8e" providerId="ADAL" clId="{FFE2B7C0-B328-4EEC-92BC-4FD2BB5BC7A6}" dt="2021-05-24T15:02:51.051" v="3156" actId="20577"/>
          <ac:spMkLst>
            <pc:docMk/>
            <pc:sldMk cId="3636133259" sldId="314"/>
            <ac:spMk id="2" creationId="{A4549F3B-4D93-4349-B9A4-5C72A6AB8CB2}"/>
          </ac:spMkLst>
        </pc:spChg>
        <pc:spChg chg="mod">
          <ac:chgData name="Yixi Rao" userId="9a6b1377-9ee7-4db8-9389-d483b4fc6b8e" providerId="ADAL" clId="{FFE2B7C0-B328-4EEC-92BC-4FD2BB5BC7A6}" dt="2021-05-24T16:07:21.010" v="4223" actId="207"/>
          <ac:spMkLst>
            <pc:docMk/>
            <pc:sldMk cId="3636133259" sldId="314"/>
            <ac:spMk id="3" creationId="{DE119846-4D39-4049-B588-1BD9A3521B9C}"/>
          </ac:spMkLst>
        </pc:spChg>
      </pc:sldChg>
      <pc:sldChg chg="addSp delSp modSp add del mod modNotesTx">
        <pc:chgData name="Yixi Rao" userId="9a6b1377-9ee7-4db8-9389-d483b4fc6b8e" providerId="ADAL" clId="{FFE2B7C0-B328-4EEC-92BC-4FD2BB5BC7A6}" dt="2021-05-26T13:30:30.650" v="5806" actId="20577"/>
        <pc:sldMkLst>
          <pc:docMk/>
          <pc:sldMk cId="1641386953" sldId="315"/>
        </pc:sldMkLst>
        <pc:spChg chg="del">
          <ac:chgData name="Yixi Rao" userId="9a6b1377-9ee7-4db8-9389-d483b4fc6b8e" providerId="ADAL" clId="{FFE2B7C0-B328-4EEC-92BC-4FD2BB5BC7A6}" dt="2021-05-24T13:18:25.216" v="2360" actId="478"/>
          <ac:spMkLst>
            <pc:docMk/>
            <pc:sldMk cId="1641386953" sldId="315"/>
            <ac:spMk id="9" creationId="{E0C0DDFF-FCA5-418C-878C-A2FC7A50140A}"/>
          </ac:spMkLst>
        </pc:spChg>
        <pc:spChg chg="mod">
          <ac:chgData name="Yixi Rao" userId="9a6b1377-9ee7-4db8-9389-d483b4fc6b8e" providerId="ADAL" clId="{FFE2B7C0-B328-4EEC-92BC-4FD2BB5BC7A6}" dt="2021-05-24T13:29:21.428" v="2421" actId="1076"/>
          <ac:spMkLst>
            <pc:docMk/>
            <pc:sldMk cId="1641386953" sldId="315"/>
            <ac:spMk id="11" creationId="{55794230-59A2-4A7F-BBE5-880C57E8FAF4}"/>
          </ac:spMkLst>
        </pc:spChg>
        <pc:spChg chg="mod">
          <ac:chgData name="Yixi Rao" userId="9a6b1377-9ee7-4db8-9389-d483b4fc6b8e" providerId="ADAL" clId="{FFE2B7C0-B328-4EEC-92BC-4FD2BB5BC7A6}" dt="2021-05-24T16:30:25.835" v="4784" actId="1076"/>
          <ac:spMkLst>
            <pc:docMk/>
            <pc:sldMk cId="1641386953" sldId="315"/>
            <ac:spMk id="13" creationId="{B40200A2-53D2-4171-B4A7-4FA6464CD943}"/>
          </ac:spMkLst>
        </pc:spChg>
        <pc:spChg chg="del">
          <ac:chgData name="Yixi Rao" userId="9a6b1377-9ee7-4db8-9389-d483b4fc6b8e" providerId="ADAL" clId="{FFE2B7C0-B328-4EEC-92BC-4FD2BB5BC7A6}" dt="2021-05-24T13:26:31.970" v="2379" actId="478"/>
          <ac:spMkLst>
            <pc:docMk/>
            <pc:sldMk cId="1641386953" sldId="315"/>
            <ac:spMk id="17" creationId="{F7D1CB56-0DC1-411F-8FDA-AB11003EFC57}"/>
          </ac:spMkLst>
        </pc:spChg>
        <pc:spChg chg="mod">
          <ac:chgData name="Yixi Rao" userId="9a6b1377-9ee7-4db8-9389-d483b4fc6b8e" providerId="ADAL" clId="{FFE2B7C0-B328-4EEC-92BC-4FD2BB5BC7A6}" dt="2021-05-24T16:30:31.123" v="4785" actId="1076"/>
          <ac:spMkLst>
            <pc:docMk/>
            <pc:sldMk cId="1641386953" sldId="315"/>
            <ac:spMk id="19" creationId="{8DDC013D-6EF1-4B4A-8BC0-BA9A0BCC17E4}"/>
          </ac:spMkLst>
        </pc:spChg>
        <pc:spChg chg="mod">
          <ac:chgData name="Yixi Rao" userId="9a6b1377-9ee7-4db8-9389-d483b4fc6b8e" providerId="ADAL" clId="{FFE2B7C0-B328-4EEC-92BC-4FD2BB5BC7A6}" dt="2021-05-24T16:30:19.630" v="4783" actId="1076"/>
          <ac:spMkLst>
            <pc:docMk/>
            <pc:sldMk cId="1641386953" sldId="315"/>
            <ac:spMk id="20" creationId="{6A477EFF-46BB-451E-B822-FAAB75C862FC}"/>
          </ac:spMkLst>
        </pc:spChg>
        <pc:spChg chg="del mod">
          <ac:chgData name="Yixi Rao" userId="9a6b1377-9ee7-4db8-9389-d483b4fc6b8e" providerId="ADAL" clId="{FFE2B7C0-B328-4EEC-92BC-4FD2BB5BC7A6}" dt="2021-05-24T13:18:33.499" v="2364" actId="478"/>
          <ac:spMkLst>
            <pc:docMk/>
            <pc:sldMk cId="1641386953" sldId="315"/>
            <ac:spMk id="21" creationId="{CBF8B4BF-A766-44FC-94CC-B6B1AA7B4624}"/>
          </ac:spMkLst>
        </pc:spChg>
        <pc:spChg chg="del">
          <ac:chgData name="Yixi Rao" userId="9a6b1377-9ee7-4db8-9389-d483b4fc6b8e" providerId="ADAL" clId="{FFE2B7C0-B328-4EEC-92BC-4FD2BB5BC7A6}" dt="2021-05-24T13:26:55.612" v="2388" actId="478"/>
          <ac:spMkLst>
            <pc:docMk/>
            <pc:sldMk cId="1641386953" sldId="315"/>
            <ac:spMk id="22" creationId="{9B7ACA72-21E5-4C14-8706-58E839E0AD22}"/>
          </ac:spMkLst>
        </pc:spChg>
        <pc:spChg chg="mod">
          <ac:chgData name="Yixi Rao" userId="9a6b1377-9ee7-4db8-9389-d483b4fc6b8e" providerId="ADAL" clId="{FFE2B7C0-B328-4EEC-92BC-4FD2BB5BC7A6}" dt="2021-05-24T13:17:57.504" v="2356" actId="20577"/>
          <ac:spMkLst>
            <pc:docMk/>
            <pc:sldMk cId="1641386953" sldId="315"/>
            <ac:spMk id="373" creationId="{00000000-0000-0000-0000-000000000000}"/>
          </ac:spMkLst>
        </pc:spChg>
        <pc:picChg chg="mod modCrop">
          <ac:chgData name="Yixi Rao" userId="9a6b1377-9ee7-4db8-9389-d483b4fc6b8e" providerId="ADAL" clId="{FFE2B7C0-B328-4EEC-92BC-4FD2BB5BC7A6}" dt="2021-05-24T13:28:42.839" v="2408" actId="1076"/>
          <ac:picMkLst>
            <pc:docMk/>
            <pc:sldMk cId="1641386953" sldId="315"/>
            <ac:picMk id="14" creationId="{A31C3DB3-C831-4D18-A497-A8758373A7ED}"/>
          </ac:picMkLst>
        </pc:picChg>
        <pc:picChg chg="mod modCrop">
          <ac:chgData name="Yixi Rao" userId="9a6b1377-9ee7-4db8-9389-d483b4fc6b8e" providerId="ADAL" clId="{FFE2B7C0-B328-4EEC-92BC-4FD2BB5BC7A6}" dt="2021-05-24T13:30:41.192" v="2437" actId="1076"/>
          <ac:picMkLst>
            <pc:docMk/>
            <pc:sldMk cId="1641386953" sldId="315"/>
            <ac:picMk id="15" creationId="{0726B50D-847E-463B-8B8D-48CCDC3A0CC0}"/>
          </ac:picMkLst>
        </pc:picChg>
        <pc:picChg chg="del mod modCrop">
          <ac:chgData name="Yixi Rao" userId="9a6b1377-9ee7-4db8-9389-d483b4fc6b8e" providerId="ADAL" clId="{FFE2B7C0-B328-4EEC-92BC-4FD2BB5BC7A6}" dt="2021-05-24T13:20:03.351" v="2377" actId="478"/>
          <ac:picMkLst>
            <pc:docMk/>
            <pc:sldMk cId="1641386953" sldId="315"/>
            <ac:picMk id="16" creationId="{409DECB5-591E-4C5C-8B82-48D3EE5F8C0F}"/>
          </ac:picMkLst>
        </pc:picChg>
        <pc:picChg chg="add mod modCrop">
          <ac:chgData name="Yixi Rao" userId="9a6b1377-9ee7-4db8-9389-d483b4fc6b8e" providerId="ADAL" clId="{FFE2B7C0-B328-4EEC-92BC-4FD2BB5BC7A6}" dt="2021-05-24T13:30:38.841" v="2436" actId="1076"/>
          <ac:picMkLst>
            <pc:docMk/>
            <pc:sldMk cId="1641386953" sldId="315"/>
            <ac:picMk id="24" creationId="{542BFB0C-DC4B-4FD4-A5BE-12CEF5039CB8}"/>
          </ac:picMkLst>
        </pc:picChg>
        <pc:picChg chg="mod modCrop">
          <ac:chgData name="Yixi Rao" userId="9a6b1377-9ee7-4db8-9389-d483b4fc6b8e" providerId="ADAL" clId="{FFE2B7C0-B328-4EEC-92BC-4FD2BB5BC7A6}" dt="2021-05-24T14:51:41.264" v="3144" actId="1076"/>
          <ac:picMkLst>
            <pc:docMk/>
            <pc:sldMk cId="1641386953" sldId="315"/>
            <ac:picMk id="375" creationId="{00000000-0000-0000-0000-000000000000}"/>
          </ac:picMkLst>
        </pc:picChg>
        <pc:cxnChg chg="del mod">
          <ac:chgData name="Yixi Rao" userId="9a6b1377-9ee7-4db8-9389-d483b4fc6b8e" providerId="ADAL" clId="{FFE2B7C0-B328-4EEC-92BC-4FD2BB5BC7A6}" dt="2021-05-24T13:18:30.250" v="2361" actId="478"/>
          <ac:cxnSpMkLst>
            <pc:docMk/>
            <pc:sldMk cId="1641386953" sldId="315"/>
            <ac:cxnSpMk id="12" creationId="{D9E2C3D9-7490-4F81-92AA-85298CD6852A}"/>
          </ac:cxnSpMkLst>
        </pc:cxnChg>
        <pc:cxnChg chg="del">
          <ac:chgData name="Yixi Rao" userId="9a6b1377-9ee7-4db8-9389-d483b4fc6b8e" providerId="ADAL" clId="{FFE2B7C0-B328-4EEC-92BC-4FD2BB5BC7A6}" dt="2021-05-24T13:26:34.253" v="2380" actId="478"/>
          <ac:cxnSpMkLst>
            <pc:docMk/>
            <pc:sldMk cId="1641386953" sldId="315"/>
            <ac:cxnSpMk id="18" creationId="{32A608AA-87EE-49BB-A2C9-BF6189E40E53}"/>
          </ac:cxnSpMkLst>
        </pc:cxnChg>
        <pc:cxnChg chg="del">
          <ac:chgData name="Yixi Rao" userId="9a6b1377-9ee7-4db8-9389-d483b4fc6b8e" providerId="ADAL" clId="{FFE2B7C0-B328-4EEC-92BC-4FD2BB5BC7A6}" dt="2021-05-24T13:26:54.745" v="2387" actId="478"/>
          <ac:cxnSpMkLst>
            <pc:docMk/>
            <pc:sldMk cId="1641386953" sldId="315"/>
            <ac:cxnSpMk id="23" creationId="{6FFB8229-E302-44D2-AC1F-D5C78C06872D}"/>
          </ac:cxnSpMkLst>
        </pc:cxnChg>
      </pc:sldChg>
      <pc:sldChg chg="addSp delSp modSp add del mod">
        <pc:chgData name="Yixi Rao" userId="9a6b1377-9ee7-4db8-9389-d483b4fc6b8e" providerId="ADAL" clId="{FFE2B7C0-B328-4EEC-92BC-4FD2BB5BC7A6}" dt="2021-05-25T14:16:50.847" v="4836"/>
        <pc:sldMkLst>
          <pc:docMk/>
          <pc:sldMk cId="181303990" sldId="316"/>
        </pc:sldMkLst>
        <pc:spChg chg="add del mod">
          <ac:chgData name="Yixi Rao" userId="9a6b1377-9ee7-4db8-9389-d483b4fc6b8e" providerId="ADAL" clId="{FFE2B7C0-B328-4EEC-92BC-4FD2BB5BC7A6}" dt="2021-05-24T14:03:50.403" v="3040"/>
          <ac:spMkLst>
            <pc:docMk/>
            <pc:sldMk cId="181303990" sldId="316"/>
            <ac:spMk id="2" creationId="{D7C4A14D-E8D9-44FC-9309-5A48E6FE4AC7}"/>
          </ac:spMkLst>
        </pc:spChg>
        <pc:spChg chg="add del mod">
          <ac:chgData name="Yixi Rao" userId="9a6b1377-9ee7-4db8-9389-d483b4fc6b8e" providerId="ADAL" clId="{FFE2B7C0-B328-4EEC-92BC-4FD2BB5BC7A6}" dt="2021-05-24T14:04:39.498" v="3064" actId="478"/>
          <ac:spMkLst>
            <pc:docMk/>
            <pc:sldMk cId="181303990" sldId="316"/>
            <ac:spMk id="3" creationId="{E0D1E3DD-0D35-4FBA-A37A-D6C26548CC2F}"/>
          </ac:spMkLst>
        </pc:spChg>
        <pc:spChg chg="add mod">
          <ac:chgData name="Yixi Rao" userId="9a6b1377-9ee7-4db8-9389-d483b4fc6b8e" providerId="ADAL" clId="{FFE2B7C0-B328-4EEC-92BC-4FD2BB5BC7A6}" dt="2021-05-24T14:05:15.186" v="3083"/>
          <ac:spMkLst>
            <pc:docMk/>
            <pc:sldMk cId="181303990" sldId="316"/>
            <ac:spMk id="8" creationId="{3676D61B-AC39-4F54-B956-BB6D8F297FBB}"/>
          </ac:spMkLst>
        </pc:spChg>
        <pc:spChg chg="del mod">
          <ac:chgData name="Yixi Rao" userId="9a6b1377-9ee7-4db8-9389-d483b4fc6b8e" providerId="ADAL" clId="{FFE2B7C0-B328-4EEC-92BC-4FD2BB5BC7A6}" dt="2021-05-24T14:03:41.852" v="3037" actId="478"/>
          <ac:spMkLst>
            <pc:docMk/>
            <pc:sldMk cId="181303990" sldId="316"/>
            <ac:spMk id="138" creationId="{00000000-0000-0000-0000-000000000000}"/>
          </ac:spMkLst>
        </pc:spChg>
      </pc:sldChg>
      <pc:sldChg chg="new del">
        <pc:chgData name="Yixi Rao" userId="9a6b1377-9ee7-4db8-9389-d483b4fc6b8e" providerId="ADAL" clId="{FFE2B7C0-B328-4EEC-92BC-4FD2BB5BC7A6}" dt="2021-05-24T14:02:26.050" v="3033" actId="2696"/>
        <pc:sldMkLst>
          <pc:docMk/>
          <pc:sldMk cId="2624928049" sldId="316"/>
        </pc:sldMkLst>
      </pc:sldChg>
      <pc:sldChg chg="addSp modSp add del mod">
        <pc:chgData name="Yixi Rao" userId="9a6b1377-9ee7-4db8-9389-d483b4fc6b8e" providerId="ADAL" clId="{FFE2B7C0-B328-4EEC-92BC-4FD2BB5BC7A6}" dt="2021-05-25T14:16:50.847" v="4836"/>
        <pc:sldMkLst>
          <pc:docMk/>
          <pc:sldMk cId="0" sldId="319"/>
        </pc:sldMkLst>
        <pc:spChg chg="mod">
          <ac:chgData name="Yixi Rao" userId="9a6b1377-9ee7-4db8-9389-d483b4fc6b8e" providerId="ADAL" clId="{FFE2B7C0-B328-4EEC-92BC-4FD2BB5BC7A6}" dt="2021-05-24T16:05:02.780" v="4182" actId="1076"/>
          <ac:spMkLst>
            <pc:docMk/>
            <pc:sldMk cId="0" sldId="319"/>
            <ac:spMk id="3" creationId="{00000000-0000-0000-0000-000000000000}"/>
          </ac:spMkLst>
        </pc:spChg>
        <pc:spChg chg="mod">
          <ac:chgData name="Yixi Rao" userId="9a6b1377-9ee7-4db8-9389-d483b4fc6b8e" providerId="ADAL" clId="{FFE2B7C0-B328-4EEC-92BC-4FD2BB5BC7A6}" dt="2021-05-24T16:06:11.538" v="4217" actId="113"/>
          <ac:spMkLst>
            <pc:docMk/>
            <pc:sldMk cId="0" sldId="319"/>
            <ac:spMk id="4" creationId="{00000000-0000-0000-0000-000000000000}"/>
          </ac:spMkLst>
        </pc:spChg>
        <pc:spChg chg="mod">
          <ac:chgData name="Yixi Rao" userId="9a6b1377-9ee7-4db8-9389-d483b4fc6b8e" providerId="ADAL" clId="{FFE2B7C0-B328-4EEC-92BC-4FD2BB5BC7A6}" dt="2021-05-24T16:04:54.655" v="4181" actId="1076"/>
          <ac:spMkLst>
            <pc:docMk/>
            <pc:sldMk cId="0" sldId="319"/>
            <ac:spMk id="6" creationId="{4B82EC9F-3BD5-421D-9213-0C8E1CC405A1}"/>
          </ac:spMkLst>
        </pc:spChg>
        <pc:spChg chg="add mod">
          <ac:chgData name="Yixi Rao" userId="9a6b1377-9ee7-4db8-9389-d483b4fc6b8e" providerId="ADAL" clId="{FFE2B7C0-B328-4EEC-92BC-4FD2BB5BC7A6}" dt="2021-05-24T16:06:17.927" v="4219" actId="1076"/>
          <ac:spMkLst>
            <pc:docMk/>
            <pc:sldMk cId="0" sldId="319"/>
            <ac:spMk id="9" creationId="{CBED828E-9D4B-4128-844E-58A605CFACFA}"/>
          </ac:spMkLst>
        </pc:spChg>
        <pc:picChg chg="mod modCrop">
          <ac:chgData name="Yixi Rao" userId="9a6b1377-9ee7-4db8-9389-d483b4fc6b8e" providerId="ADAL" clId="{FFE2B7C0-B328-4EEC-92BC-4FD2BB5BC7A6}" dt="2021-05-24T16:06:39.959" v="4221" actId="732"/>
          <ac:picMkLst>
            <pc:docMk/>
            <pc:sldMk cId="0" sldId="319"/>
            <ac:picMk id="10" creationId="{D33F7E3A-D157-4FB7-BF32-74BBC19163EE}"/>
          </ac:picMkLst>
        </pc:picChg>
      </pc:sldChg>
      <pc:sldChg chg="del">
        <pc:chgData name="Yixi Rao" userId="9a6b1377-9ee7-4db8-9389-d483b4fc6b8e" providerId="ADAL" clId="{FFE2B7C0-B328-4EEC-92BC-4FD2BB5BC7A6}" dt="2021-05-24T14:38:08.568" v="3113" actId="2696"/>
        <pc:sldMkLst>
          <pc:docMk/>
          <pc:sldMk cId="2617333980" sldId="320"/>
        </pc:sldMkLst>
      </pc:sldChg>
      <pc:sldChg chg="modSp add del mod">
        <pc:chgData name="Yixi Rao" userId="9a6b1377-9ee7-4db8-9389-d483b4fc6b8e" providerId="ADAL" clId="{FFE2B7C0-B328-4EEC-92BC-4FD2BB5BC7A6}" dt="2021-05-25T14:16:50.847" v="4836"/>
        <pc:sldMkLst>
          <pc:docMk/>
          <pc:sldMk cId="3460183016" sldId="320"/>
        </pc:sldMkLst>
        <pc:spChg chg="mod">
          <ac:chgData name="Yixi Rao" userId="9a6b1377-9ee7-4db8-9389-d483b4fc6b8e" providerId="ADAL" clId="{FFE2B7C0-B328-4EEC-92BC-4FD2BB5BC7A6}" dt="2021-05-24T16:19:45.006" v="4741" actId="20577"/>
          <ac:spMkLst>
            <pc:docMk/>
            <pc:sldMk cId="3460183016" sldId="320"/>
            <ac:spMk id="11" creationId="{20F6CC15-C952-4992-8487-DF8E4D4DEEBC}"/>
          </ac:spMkLst>
        </pc:spChg>
        <pc:spChg chg="mod">
          <ac:chgData name="Yixi Rao" userId="9a6b1377-9ee7-4db8-9389-d483b4fc6b8e" providerId="ADAL" clId="{FFE2B7C0-B328-4EEC-92BC-4FD2BB5BC7A6}" dt="2021-05-24T16:11:52.358" v="4651" actId="207"/>
          <ac:spMkLst>
            <pc:docMk/>
            <pc:sldMk cId="3460183016" sldId="320"/>
            <ac:spMk id="176" creationId="{00000000-0000-0000-0000-000000000000}"/>
          </ac:spMkLst>
        </pc:spChg>
      </pc:sldChg>
      <pc:sldChg chg="modSp add del mod">
        <pc:chgData name="Yixi Rao" userId="9a6b1377-9ee7-4db8-9389-d483b4fc6b8e" providerId="ADAL" clId="{FFE2B7C0-B328-4EEC-92BC-4FD2BB5BC7A6}" dt="2021-05-25T14:16:49.811" v="4835" actId="47"/>
        <pc:sldMkLst>
          <pc:docMk/>
          <pc:sldMk cId="2322255325" sldId="321"/>
        </pc:sldMkLst>
        <pc:spChg chg="mod">
          <ac:chgData name="Yixi Rao" userId="9a6b1377-9ee7-4db8-9389-d483b4fc6b8e" providerId="ADAL" clId="{FFE2B7C0-B328-4EEC-92BC-4FD2BB5BC7A6}" dt="2021-05-24T16:34:25.147" v="4833" actId="14100"/>
          <ac:spMkLst>
            <pc:docMk/>
            <pc:sldMk cId="2322255325" sldId="321"/>
            <ac:spMk id="2" creationId="{E0386F9F-70AA-470D-B1BE-FE9431183FA3}"/>
          </ac:spMkLst>
        </pc:spChg>
        <pc:spChg chg="mod">
          <ac:chgData name="Yixi Rao" userId="9a6b1377-9ee7-4db8-9389-d483b4fc6b8e" providerId="ADAL" clId="{FFE2B7C0-B328-4EEC-92BC-4FD2BB5BC7A6}" dt="2021-05-24T16:34:29.816" v="4834" actId="1076"/>
          <ac:spMkLst>
            <pc:docMk/>
            <pc:sldMk cId="2322255325" sldId="321"/>
            <ac:spMk id="3" creationId="{1A5C203E-074F-4D8B-BCB6-929893A85542}"/>
          </ac:spMkLst>
        </pc:spChg>
      </pc:sldChg>
      <pc:sldMasterChg chg="setBg delSldLayout">
        <pc:chgData name="Yixi Rao" userId="9a6b1377-9ee7-4db8-9389-d483b4fc6b8e" providerId="ADAL" clId="{FFE2B7C0-B328-4EEC-92BC-4FD2BB5BC7A6}" dt="2021-05-25T14:16:49.811" v="4835" actId="47"/>
        <pc:sldMasterMkLst>
          <pc:docMk/>
          <pc:sldMasterMk cId="0" sldId="2147483659"/>
        </pc:sldMasterMkLst>
        <pc:sldLayoutChg chg="del">
          <pc:chgData name="Yixi Rao" userId="9a6b1377-9ee7-4db8-9389-d483b4fc6b8e" providerId="ADAL" clId="{FFE2B7C0-B328-4EEC-92BC-4FD2BB5BC7A6}" dt="2021-05-25T14:16:49.811" v="4835" actId="47"/>
          <pc:sldLayoutMkLst>
            <pc:docMk/>
            <pc:sldMasterMk cId="0" sldId="2147483659"/>
            <pc:sldLayoutMk cId="0" sldId="2147483648"/>
          </pc:sldLayoutMkLst>
        </pc:sldLayoutChg>
        <pc:sldLayoutChg chg="del">
          <pc:chgData name="Yixi Rao" userId="9a6b1377-9ee7-4db8-9389-d483b4fc6b8e" providerId="ADAL" clId="{FFE2B7C0-B328-4EEC-92BC-4FD2BB5BC7A6}" dt="2021-05-25T14:16:49.811" v="4835" actId="47"/>
          <pc:sldLayoutMkLst>
            <pc:docMk/>
            <pc:sldMasterMk cId="0" sldId="2147483659"/>
            <pc:sldLayoutMk cId="0" sldId="2147483650"/>
          </pc:sldLayoutMkLst>
        </pc:sldLayoutChg>
        <pc:sldLayoutChg chg="del">
          <pc:chgData name="Yixi Rao" userId="9a6b1377-9ee7-4db8-9389-d483b4fc6b8e" providerId="ADAL" clId="{FFE2B7C0-B328-4EEC-92BC-4FD2BB5BC7A6}" dt="2021-05-25T14:16:49.811" v="4835" actId="47"/>
          <pc:sldLayoutMkLst>
            <pc:docMk/>
            <pc:sldMasterMk cId="0" sldId="2147483659"/>
            <pc:sldLayoutMk cId="2691718060" sldId="2147483660"/>
          </pc:sldLayoutMkLst>
        </pc:sldLayoutChg>
        <pc:sldLayoutChg chg="del">
          <pc:chgData name="Yixi Rao" userId="9a6b1377-9ee7-4db8-9389-d483b4fc6b8e" providerId="ADAL" clId="{FFE2B7C0-B328-4EEC-92BC-4FD2BB5BC7A6}" dt="2021-05-25T14:16:49.811" v="4835" actId="47"/>
          <pc:sldLayoutMkLst>
            <pc:docMk/>
            <pc:sldMasterMk cId="0" sldId="2147483659"/>
            <pc:sldLayoutMk cId="1312461681" sldId="2147483661"/>
          </pc:sldLayoutMkLst>
        </pc:sldLayoutChg>
        <pc:sldLayoutChg chg="del">
          <pc:chgData name="Yixi Rao" userId="9a6b1377-9ee7-4db8-9389-d483b4fc6b8e" providerId="ADAL" clId="{FFE2B7C0-B328-4EEC-92BC-4FD2BB5BC7A6}" dt="2021-05-25T14:16:49.811" v="4835" actId="47"/>
          <pc:sldLayoutMkLst>
            <pc:docMk/>
            <pc:sldMasterMk cId="0" sldId="2147483659"/>
            <pc:sldLayoutMk cId="177290233" sldId="2147483662"/>
          </pc:sldLayoutMkLst>
        </pc:sldLayoutChg>
      </pc:sldMasterChg>
    </pc:docChg>
  </pc:docChgLst>
  <pc:docChgLst>
    <pc:chgData name="Chun Wu" userId="S::u6833622@anu.edu.au::483f1dd7-a1d6-4239-9e67-6df22bb42e84" providerId="AD" clId="Web-{60F7A7A2-2E6F-D3BD-2EC5-C90563BD2CFD}"/>
    <pc:docChg chg="modSld sldOrd modSection">
      <pc:chgData name="Chun Wu" userId="S::u6833622@anu.edu.au::483f1dd7-a1d6-4239-9e67-6df22bb42e84" providerId="AD" clId="Web-{60F7A7A2-2E6F-D3BD-2EC5-C90563BD2CFD}" dt="2021-05-24T16:39:34.075" v="117" actId="1076"/>
      <pc:docMkLst>
        <pc:docMk/>
      </pc:docMkLst>
      <pc:sldChg chg="ord">
        <pc:chgData name="Chun Wu" userId="S::u6833622@anu.edu.au::483f1dd7-a1d6-4239-9e67-6df22bb42e84" providerId="AD" clId="Web-{60F7A7A2-2E6F-D3BD-2EC5-C90563BD2CFD}" dt="2021-05-24T16:32:41.384" v="115"/>
        <pc:sldMkLst>
          <pc:docMk/>
          <pc:sldMk cId="0" sldId="272"/>
        </pc:sldMkLst>
      </pc:sldChg>
      <pc:sldChg chg="ord">
        <pc:chgData name="Chun Wu" userId="S::u6833622@anu.edu.au::483f1dd7-a1d6-4239-9e67-6df22bb42e84" providerId="AD" clId="Web-{60F7A7A2-2E6F-D3BD-2EC5-C90563BD2CFD}" dt="2021-05-24T16:23:13.496" v="97"/>
        <pc:sldMkLst>
          <pc:docMk/>
          <pc:sldMk cId="0" sldId="273"/>
        </pc:sldMkLst>
      </pc:sldChg>
      <pc:sldChg chg="modSp">
        <pc:chgData name="Chun Wu" userId="S::u6833622@anu.edu.au::483f1dd7-a1d6-4239-9e67-6df22bb42e84" providerId="AD" clId="Web-{60F7A7A2-2E6F-D3BD-2EC5-C90563BD2CFD}" dt="2021-05-24T16:39:34.075" v="117" actId="1076"/>
        <pc:sldMkLst>
          <pc:docMk/>
          <pc:sldMk cId="0" sldId="276"/>
        </pc:sldMkLst>
        <pc:spChg chg="mod">
          <ac:chgData name="Chun Wu" userId="S::u6833622@anu.edu.au::483f1dd7-a1d6-4239-9e67-6df22bb42e84" providerId="AD" clId="Web-{60F7A7A2-2E6F-D3BD-2EC5-C90563BD2CFD}" dt="2021-05-24T16:39:34.075" v="117" actId="1076"/>
          <ac:spMkLst>
            <pc:docMk/>
            <pc:sldMk cId="0" sldId="276"/>
            <ac:spMk id="242" creationId="{00000000-0000-0000-0000-000000000000}"/>
          </ac:spMkLst>
        </pc:spChg>
      </pc:sldChg>
      <pc:sldChg chg="ord">
        <pc:chgData name="Chun Wu" userId="S::u6833622@anu.edu.au::483f1dd7-a1d6-4239-9e67-6df22bb42e84" providerId="AD" clId="Web-{60F7A7A2-2E6F-D3BD-2EC5-C90563BD2CFD}" dt="2021-05-24T16:23:53.777" v="98"/>
        <pc:sldMkLst>
          <pc:docMk/>
          <pc:sldMk cId="1127736952" sldId="298"/>
        </pc:sldMkLst>
      </pc:sldChg>
      <pc:sldChg chg="modSp">
        <pc:chgData name="Chun Wu" userId="S::u6833622@anu.edu.au::483f1dd7-a1d6-4239-9e67-6df22bb42e84" providerId="AD" clId="Web-{60F7A7A2-2E6F-D3BD-2EC5-C90563BD2CFD}" dt="2021-05-24T16:18:06.865" v="96" actId="1076"/>
        <pc:sldMkLst>
          <pc:docMk/>
          <pc:sldMk cId="4090349454" sldId="306"/>
        </pc:sldMkLst>
        <pc:picChg chg="mod">
          <ac:chgData name="Chun Wu" userId="S::u6833622@anu.edu.au::483f1dd7-a1d6-4239-9e67-6df22bb42e84" providerId="AD" clId="Web-{60F7A7A2-2E6F-D3BD-2EC5-C90563BD2CFD}" dt="2021-05-24T16:18:06.865" v="96" actId="1076"/>
          <ac:picMkLst>
            <pc:docMk/>
            <pc:sldMk cId="4090349454" sldId="306"/>
            <ac:picMk id="6" creationId="{5617DA88-4D0D-445E-B2C8-BBA0FA72CEF2}"/>
          </ac:picMkLst>
        </pc:picChg>
      </pc:sldChg>
      <pc:sldChg chg="modSp">
        <pc:chgData name="Chun Wu" userId="S::u6833622@anu.edu.au::483f1dd7-a1d6-4239-9e67-6df22bb42e84" providerId="AD" clId="Web-{60F7A7A2-2E6F-D3BD-2EC5-C90563BD2CFD}" dt="2021-05-24T16:31:56.853" v="114" actId="20577"/>
        <pc:sldMkLst>
          <pc:docMk/>
          <pc:sldMk cId="3460183016" sldId="320"/>
        </pc:sldMkLst>
        <pc:spChg chg="mod">
          <ac:chgData name="Chun Wu" userId="S::u6833622@anu.edu.au::483f1dd7-a1d6-4239-9e67-6df22bb42e84" providerId="AD" clId="Web-{60F7A7A2-2E6F-D3BD-2EC5-C90563BD2CFD}" dt="2021-05-24T16:31:56.853" v="114" actId="20577"/>
          <ac:spMkLst>
            <pc:docMk/>
            <pc:sldMk cId="3460183016" sldId="320"/>
            <ac:spMk id="11" creationId="{20F6CC15-C952-4992-8487-DF8E4D4DEEB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006243B-E67C-4A82-89B5-AAE41E3FB0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FF19C88-D5A2-41DF-8B0A-052C506A7A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2FAB2E-EC88-48FC-BAF0-A1666A9FA221}" type="datetimeFigureOut">
              <a:rPr lang="zh-CN" altLang="en-US" smtClean="0"/>
              <a:t>2021/7/7</a:t>
            </a:fld>
            <a:endParaRPr lang="zh-CN" altLang="en-US"/>
          </a:p>
        </p:txBody>
      </p:sp>
      <p:sp>
        <p:nvSpPr>
          <p:cNvPr id="4" name="页脚占位符 3">
            <a:extLst>
              <a:ext uri="{FF2B5EF4-FFF2-40B4-BE49-F238E27FC236}">
                <a16:creationId xmlns:a16="http://schemas.microsoft.com/office/drawing/2014/main" id="{2AE10A9F-4797-4676-B262-63F8EA4597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7078A4B3-EC96-45DD-AAD3-D0C16E7466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B3292F-AE6D-4C38-8842-53D515249CF1}" type="slidenum">
              <a:rPr lang="zh-CN" altLang="en-US" smtClean="0"/>
              <a:t>‹#›</a:t>
            </a:fld>
            <a:endParaRPr lang="zh-CN" altLang="en-US"/>
          </a:p>
        </p:txBody>
      </p:sp>
    </p:spTree>
    <p:extLst>
      <p:ext uri="{BB962C8B-B14F-4D97-AF65-F5344CB8AC3E}">
        <p14:creationId xmlns:p14="http://schemas.microsoft.com/office/powerpoint/2010/main" val="23883178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Hi, everyone attending today’s 15mins presentation. </a:t>
            </a:r>
          </a:p>
          <a:p>
            <a:pPr>
              <a:buNone/>
            </a:pPr>
            <a:r>
              <a:rPr lang="en-US"/>
              <a:t>I am Chun Wu. Our project is under big theme of AI Planning. </a:t>
            </a:r>
          </a:p>
          <a:p>
            <a:pPr>
              <a:buNone/>
            </a:pPr>
            <a:r>
              <a:rPr lang="en-US"/>
              <a:t>And our project is about introducing a new algorithm …. </a:t>
            </a:r>
          </a:p>
          <a:p>
            <a:pPr>
              <a:buNone/>
            </a:pPr>
            <a:r>
              <a:rPr lang="en-US"/>
              <a:t>Thanks tutor zibo, team members… </a:t>
            </a:r>
          </a:p>
        </p:txBody>
      </p:sp>
    </p:spTree>
    <p:extLst>
      <p:ext uri="{BB962C8B-B14F-4D97-AF65-F5344CB8AC3E}">
        <p14:creationId xmlns:p14="http://schemas.microsoft.com/office/powerpoint/2010/main" val="4127120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d7647629be_24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Here are some test examples for the algortithm successfully generated the path </a:t>
            </a:r>
          </a:p>
        </p:txBody>
      </p:sp>
      <p:sp>
        <p:nvSpPr>
          <p:cNvPr id="143" name="Google Shape;143;gd7647629be_24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7647629be_24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However though this first improvement had some effects, bnut its still not optimal, thus a …..would be introduced.. </a:t>
            </a:r>
          </a:p>
        </p:txBody>
      </p:sp>
      <p:sp>
        <p:nvSpPr>
          <p:cNvPr id="156" name="Google Shape;156;gd7647629be_24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d7647629b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d7647629b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This new approach is…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d7647629b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d7647629b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d5d4306519_8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d5d4306519_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d5d4306519_8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d5d4306519_8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d5d4306519_8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2" name="Google Shape;222;gd5d4306519_8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d5d4306519_8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gd5d4306519_8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d4306519_8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gd5d4306519_8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d7647629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d7647629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Section 3 we are going to introduce the new approach</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7647629b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d7647629b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In this </a:t>
            </a:r>
            <a:r>
              <a:rPr lang="en-US"/>
              <a:t>presentation we would present this project in 4 sections, </a:t>
            </a:r>
            <a:endParaRPr lang="en-US" dirty="0"/>
          </a:p>
          <a:p>
            <a:pPr marL="0" indent="0">
              <a:buNone/>
            </a:pPr>
            <a:r>
              <a:rPr lang="en-US"/>
              <a:t>I would be brieflyintroducing the background of Artificial potential field algorithm, and then do some literature analysis. And yixi would comprehensively introducing our algorithm. Then would talk about extension and future improvements.</a:t>
            </a:r>
            <a:r>
              <a:rPr lang="en-US" dirty="0"/>
              <a:t>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d12d2c6ef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d12d2c6ef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Our new approach builds on the Basic Variable Neighborhood Search (BVNS) metaheuristic, precisely we are using The Basic VNS method with the first improvement local search algorithm embedded in, and this new approach will find a solution which can avoid the current local minima optimally.</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the VNS is  a local search algorithm, It uses the neighborhood structure to search. it contains two phases,</a:t>
            </a:r>
          </a:p>
          <a:p>
            <a:pPr marL="0" lvl="0" indent="0" algn="l" rtl="0">
              <a:spcBef>
                <a:spcPts val="0"/>
              </a:spcBef>
              <a:spcAft>
                <a:spcPts val="0"/>
              </a:spcAft>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t>the </a:t>
            </a:r>
            <a:r>
              <a:rPr lang="en-US" sz="1800" b="1" u="sng" dirty="0">
                <a:solidFill>
                  <a:srgbClr val="FF0000"/>
                </a:solidFill>
              </a:rPr>
              <a:t>first</a:t>
            </a:r>
            <a:r>
              <a:rPr lang="en-US" sz="1400" dirty="0"/>
              <a:t> </a:t>
            </a:r>
            <a:r>
              <a:rPr lang="en-US" altLang="zh-CN" sz="1400" dirty="0"/>
              <a:t>phase</a:t>
            </a:r>
            <a:r>
              <a:rPr lang="en-US" sz="1400" dirty="0"/>
              <a:t> is the descent phase which provides a local improvement to an existing solution, if it finds an improvement in one neighborhood, it will go back to the first neighborhood and start again. </a:t>
            </a:r>
            <a:r>
              <a:rPr lang="en-US" altLang="zh-CN" sz="2400" b="0" i="0" dirty="0">
                <a:solidFill>
                  <a:srgbClr val="666666"/>
                </a:solidFill>
                <a:effectLst/>
                <a:latin typeface="Arial" panose="020B0604020202020204" pitchFamily="34" charset="0"/>
              </a:rPr>
              <a:t>Like the picture on the right</a:t>
            </a:r>
            <a:r>
              <a:rPr lang="en-US" sz="1400" dirty="0"/>
              <a:t>, x is a solution and it finds an improved solution in N1 neighbourhood, then it will return back N1 and start searching again.</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After it go through all the neighborhoods and it cannot find any improvement, it will do a Shuffling by perturbing the current plan and create a new plan, this step is aiming at escaping the valley of the local optimum reached during the descent phase. For example in this figure, if it can find any improvement </a:t>
            </a:r>
            <a:r>
              <a:rPr lang="en-US" altLang="zh-CN" sz="1400" dirty="0"/>
              <a:t>in round 2</a:t>
            </a:r>
            <a:r>
              <a:rPr lang="en-US" sz="1400" dirty="0"/>
              <a:t> in all three neighborhoods n1, n2, n3, so it will do a perturbation.</a:t>
            </a:r>
          </a:p>
          <a:p>
            <a:pPr marL="0" lvl="0" indent="0" algn="l" rtl="0">
              <a:spcBef>
                <a:spcPts val="0"/>
              </a:spcBef>
              <a:spcAft>
                <a:spcPts val="0"/>
              </a:spcAft>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2400" b="0" i="0" dirty="0">
                <a:solidFill>
                  <a:srgbClr val="666666"/>
                </a:solidFill>
                <a:effectLst/>
                <a:latin typeface="Arial" panose="020B0604020202020204" pitchFamily="34" charset="0"/>
              </a:rPr>
              <a:t>These two phases will be repeated </a:t>
            </a:r>
            <a:r>
              <a:rPr lang="en-US" sz="1400" dirty="0"/>
              <a:t>until time out</a:t>
            </a:r>
            <a:endParaRPr sz="14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d12d2c6efd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d12d2c6efd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One of the key benefits of VNS is its very generic and adaptable definition. And each neighborhood typically proposes a local plan adaptation that improves a particular aspect of the solution. (so for our project, for example, we can have a neighborhood to have some Local Path Optimizations.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LME is inefficient because of the redundant waypoints generated in the escape phase, so the future research direction can be focused on finding an optimal solution or suboptimal solution of APF</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also there is an important fact about APF.</a:t>
            </a:r>
          </a:p>
          <a:p>
            <a:pPr marL="0" lvl="0" indent="0" algn="l" rtl="0">
              <a:spcBef>
                <a:spcPts val="0"/>
              </a:spcBef>
              <a:spcAft>
                <a:spcPts val="0"/>
              </a:spcAft>
              <a:buNone/>
            </a:pPr>
            <a:r>
              <a:rPr lang="en-US" dirty="0"/>
              <a:t>we found that if there are no obstacles, the robot will generate an optimal path because APF using the gradient descent method which will find the direction of the fastest gradient descent, So, we decide to manipulate the paths that have been generated to solve the problem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also no considerable effort has been made to apply the VNS technique to APF</a:t>
            </a:r>
            <a:endParaRPr dirty="0"/>
          </a:p>
        </p:txBody>
      </p:sp>
    </p:spTree>
    <p:extLst>
      <p:ext uri="{BB962C8B-B14F-4D97-AF65-F5344CB8AC3E}">
        <p14:creationId xmlns:p14="http://schemas.microsoft.com/office/powerpoint/2010/main" val="3990314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d12d2c6efd_5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d12d2c6efd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original definition of solution in VNS is a valid plan π that starts from an initial state to the goal state, the goal state might be the target location. But we use a special path to represent it in this case. our goal is no longer to reach the target position, but finding a path which can avoid the local minima.</a:t>
            </a:r>
          </a:p>
          <a:p>
            <a:pPr marL="0" lvl="0" indent="0" algn="l" rtl="0">
              <a:spcBef>
                <a:spcPts val="0"/>
              </a:spcBef>
              <a:spcAft>
                <a:spcPts val="0"/>
              </a:spcAft>
              <a:buNone/>
            </a:pPr>
            <a:r>
              <a:rPr lang="en-US" dirty="0"/>
              <a:t>The special path is represented by a fixed number of waypoints, and I call it the subgoals.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this graph, the black path is the initial path that will be stuck at LM. all the </a:t>
            </a:r>
            <a:r>
              <a:rPr lang="en-US" i="0" u="sng" dirty="0">
                <a:solidFill>
                  <a:srgbClr val="FF0000"/>
                </a:solidFill>
              </a:rPr>
              <a:t>red points </a:t>
            </a:r>
            <a:r>
              <a:rPr lang="en-US" dirty="0"/>
              <a:t>are the subgoals which are extracted from the black path. The blue one is another solution and also the green one.</a:t>
            </a:r>
          </a:p>
          <a:p>
            <a:pPr marL="0" lvl="0" indent="0" algn="l" rtl="0">
              <a:spcBef>
                <a:spcPts val="0"/>
              </a:spcBef>
              <a:spcAft>
                <a:spcPts val="0"/>
              </a:spcAft>
              <a:buNone/>
            </a:pPr>
            <a:endParaRPr lang="en-US" dirty="0"/>
          </a:p>
          <a:p>
            <a:pPr marL="0" lvl="0" indent="0" algn="l" rtl="0">
              <a:spcBef>
                <a:spcPts val="0"/>
              </a:spcBef>
              <a:spcAft>
                <a:spcPts val="0"/>
              </a:spcAft>
              <a:buNone/>
            </a:pPr>
            <a:r>
              <a:rPr lang="en-US" altLang="zh-CN" dirty="0"/>
              <a:t>The reason why I call it the sub-goal is the agent must reach all the subgoals according to the order in the list before reaching the real goal</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r>
              <a:rPr lang="en-US" dirty="0" err="1"/>
              <a:t>fei</a:t>
            </a:r>
            <a:r>
              <a:rPr lang="en-US" dirty="0"/>
              <a:t> qi)</a:t>
            </a:r>
          </a:p>
          <a:p>
            <a:pPr marL="0" lvl="0" indent="0" algn="l" rtl="0">
              <a:spcBef>
                <a:spcPts val="0"/>
              </a:spcBef>
              <a:spcAft>
                <a:spcPts val="0"/>
              </a:spcAft>
              <a:buNone/>
            </a:pPr>
            <a:r>
              <a:rPr lang="en-US" dirty="0"/>
              <a:t> So after it finds a decent subgoal list. </a:t>
            </a:r>
          </a:p>
          <a:p>
            <a:pPr marL="228600" lvl="0" indent="-228600" algn="l" rtl="0">
              <a:spcBef>
                <a:spcPts val="0"/>
              </a:spcBef>
              <a:spcAft>
                <a:spcPts val="0"/>
              </a:spcAft>
              <a:buFont typeface="+mj-lt"/>
              <a:buAutoNum type="arabicPeriod"/>
            </a:pPr>
            <a:r>
              <a:rPr lang="en-US" dirty="0"/>
              <a:t>the attractive potential source will be changed to the first subgoal in the list, instead of the real goal, </a:t>
            </a:r>
          </a:p>
          <a:p>
            <a:pPr marL="228600" lvl="0" indent="-228600" algn="l" rtl="0">
              <a:spcBef>
                <a:spcPts val="0"/>
              </a:spcBef>
              <a:spcAft>
                <a:spcPts val="0"/>
              </a:spcAft>
              <a:buFont typeface="+mj-lt"/>
              <a:buAutoNum type="arabicPeriod"/>
            </a:pPr>
            <a:r>
              <a:rPr lang="en-US" dirty="0"/>
              <a:t>then the agent will move to that first sub-goal. </a:t>
            </a:r>
          </a:p>
          <a:p>
            <a:pPr marL="228600" lvl="0" indent="-228600" algn="l" rtl="0">
              <a:spcBef>
                <a:spcPts val="0"/>
              </a:spcBef>
              <a:spcAft>
                <a:spcPts val="0"/>
              </a:spcAft>
              <a:buFont typeface="+mj-lt"/>
              <a:buAutoNum type="arabicPeriod"/>
            </a:pPr>
            <a:r>
              <a:rPr lang="en-US" dirty="0"/>
              <a:t>when it reaches the first sub-goal, it will move to the next subgoal, and so on, </a:t>
            </a:r>
          </a:p>
          <a:p>
            <a:pPr marL="228600" lvl="0" indent="-228600" algn="l" rtl="0">
              <a:spcBef>
                <a:spcPts val="0"/>
              </a:spcBef>
              <a:spcAft>
                <a:spcPts val="0"/>
              </a:spcAft>
              <a:buFont typeface="+mj-lt"/>
              <a:buAutoNum type="arabicPeriod"/>
            </a:pPr>
            <a:r>
              <a:rPr lang="en-US" dirty="0"/>
              <a:t>finally it will move to the real goal, and That's why I call it subgoal, the agent must reach all the subgoals first before reaching the real goal.</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12d2c6efd_5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12d2c6efd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neighbourhood N defines for each valid plan a set of neighbour plans.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this is an example of move down neighbourhood, the initial subgoal list is the black one, the blue subgoal list and the orange subgoal list is the black one's neighbour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our Approach, I define some classes of neighbourhoods related to the shifting of the position of the subgoals,</a:t>
            </a:r>
          </a:p>
          <a:p>
            <a:pPr marL="0" lvl="0" indent="0" algn="l" rtl="0">
              <a:spcBef>
                <a:spcPts val="0"/>
              </a:spcBef>
              <a:spcAft>
                <a:spcPts val="0"/>
              </a:spcAft>
              <a:buNone/>
            </a:pPr>
            <a:r>
              <a:rPr lang="en-US" dirty="0"/>
              <a:t>we have the following neighbourhoods..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r>
              <a:rPr lang="en-US" dirty="0" err="1"/>
              <a:t>feiqi</a:t>
            </a:r>
            <a:r>
              <a:rPr lang="en-US" dirty="0"/>
              <a:t>)</a:t>
            </a:r>
          </a:p>
          <a:p>
            <a:pPr marL="0" lvl="0" indent="0" algn="l" rtl="0">
              <a:spcBef>
                <a:spcPts val="0"/>
              </a:spcBef>
              <a:spcAft>
                <a:spcPts val="0"/>
              </a:spcAft>
              <a:buNone/>
            </a:pPr>
            <a:r>
              <a:rPr lang="en-US" dirty="0"/>
              <a:t>1. Moving four direction neighbourhood 2. And some random neighbourhoods 3. some local path optimization neighbourhoods. and so on.</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d7647629be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d7647629be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example of moving up neighborhood, for this neighborhood, it is a set of solutions which have different magnitudes or sizes of shift up, like these three neighbour represented in three different colors(green,</a:t>
            </a:r>
            <a:r>
              <a:rPr lang="zh-CN" altLang="en-US" dirty="0"/>
              <a:t> </a:t>
            </a:r>
            <a:r>
              <a:rPr lang="en-US" altLang="zh-CN" dirty="0"/>
              <a:t>red</a:t>
            </a:r>
            <a:r>
              <a:rPr lang="zh-CN" altLang="en-US" dirty="0"/>
              <a:t> </a:t>
            </a:r>
            <a:r>
              <a:rPr lang="en-US" altLang="zh-CN" dirty="0"/>
              <a:t>and</a:t>
            </a:r>
            <a:r>
              <a:rPr lang="zh-CN" altLang="en-US" dirty="0"/>
              <a:t> </a:t>
            </a:r>
            <a:r>
              <a:rPr lang="en-US" altLang="zh-CN" dirty="0"/>
              <a:t>purple)</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random 8 neighbourhood is just Randomly choose some new subgoals from eight directions</a:t>
            </a:r>
          </a:p>
          <a:p>
            <a:pPr marL="0" lvl="0" indent="0" algn="l" rtl="0">
              <a:spcBef>
                <a:spcPts val="0"/>
              </a:spcBef>
              <a:spcAft>
                <a:spcPts val="0"/>
              </a:spcAft>
              <a:buNone/>
            </a:pP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d7647629be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d7647629be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Edge optimization neighbourhood tends to select the neighbour that their edges are out of the obstacle coverage. so this purple neighbour is a valid and good one in this neighbourhood because </a:t>
            </a:r>
            <a:r>
              <a:rPr lang="en-US" altLang="zh-CN" b="0" i="0" dirty="0">
                <a:solidFill>
                  <a:srgbClr val="666666"/>
                </a:solidFill>
                <a:effectLst/>
                <a:latin typeface="Arial" panose="020B0604020202020204" pitchFamily="34" charset="0"/>
              </a:rPr>
              <a:t>None of the edges are in the obstacle area</a:t>
            </a:r>
            <a:r>
              <a:rPr lang="en-US" altLang="zh-CN" dirty="0"/>
              <a:t>.</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Avoiding obstacles neighbourhood is like randomly choose some subgoals that are not in the coverage of the obstacles, so like choosing some subgoals in the green safe area, rather than the orange area.</a:t>
            </a:r>
          </a:p>
          <a:p>
            <a:pPr marL="0" lvl="0" indent="0" algn="l" rtl="0">
              <a:spcBef>
                <a:spcPts val="0"/>
              </a:spcBef>
              <a:spcAft>
                <a:spcPts val="0"/>
              </a:spcAft>
              <a:buNone/>
            </a:pP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12d2c6efd_5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12d2c6efd_5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evaluate the quality of a path, we decide to focus on this three aspects</a:t>
            </a:r>
          </a:p>
          <a:p>
            <a:pPr marL="0" lvl="0" indent="0" algn="l" rtl="0">
              <a:spcBef>
                <a:spcPts val="0"/>
              </a:spcBef>
              <a:spcAft>
                <a:spcPts val="0"/>
              </a:spcAft>
              <a:buNone/>
            </a:pPr>
            <a:endParaRPr lang="en-US" dirty="0"/>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dirty="0"/>
              <a:t>the first one is the total potential evaluation, it uses the attractive potential and the </a:t>
            </a:r>
            <a:r>
              <a:rPr lang="en-US" altLang="zh-CN" dirty="0"/>
              <a:t>negative </a:t>
            </a:r>
            <a:r>
              <a:rPr lang="en-US" dirty="0"/>
              <a:t>repulsive potential function to calculate it. This evaluation </a:t>
            </a:r>
            <a:r>
              <a:rPr lang="en-US" altLang="zh-CN" dirty="0"/>
              <a:t>tends to move the subgoals to the place where has strong attractive potential. </a:t>
            </a:r>
            <a:r>
              <a:rPr lang="en-US" altLang="zh-CN" b="0" i="0" u="sng" dirty="0">
                <a:solidFill>
                  <a:srgbClr val="666666"/>
                </a:solidFill>
                <a:effectLst/>
                <a:latin typeface="Arial" panose="020B0604020202020204" pitchFamily="34" charset="0"/>
              </a:rPr>
              <a:t>Look at the </a:t>
            </a:r>
            <a:r>
              <a:rPr lang="en-US" altLang="zh-CN" b="1" u="sng" dirty="0">
                <a:solidFill>
                  <a:srgbClr val="FF0000"/>
                </a:solidFill>
              </a:rPr>
              <a:t>graph</a:t>
            </a:r>
            <a:r>
              <a:rPr lang="en-US" altLang="zh-CN" b="0" i="0" u="sng" dirty="0">
                <a:solidFill>
                  <a:srgbClr val="666666"/>
                </a:solidFill>
                <a:effectLst/>
                <a:latin typeface="Arial" panose="020B0604020202020204" pitchFamily="34" charset="0"/>
              </a:rPr>
              <a:t> in the upper right corner, </a:t>
            </a:r>
            <a:r>
              <a:rPr lang="en-US" altLang="zh-CN" dirty="0"/>
              <a:t>we would like to choose the blue sub-goals because </a:t>
            </a:r>
            <a:r>
              <a:rPr lang="en-US" altLang="zh-CN" b="0" i="0" dirty="0">
                <a:solidFill>
                  <a:srgbClr val="666666"/>
                </a:solidFill>
                <a:effectLst/>
                <a:latin typeface="Arial" panose="020B0604020202020204" pitchFamily="34" charset="0"/>
              </a:rPr>
              <a:t> all of the subgoals are outside the obstacle coverage</a:t>
            </a:r>
            <a:endParaRPr lang="en-US" dirty="0"/>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dirty="0"/>
              <a:t> second one is the length of the new path generated by the subgoals</a:t>
            </a:r>
            <a:r>
              <a:rPr lang="en-US" altLang="zh-CN" dirty="0"/>
              <a:t>, for this evaluation we just don’t want it to be too long like the pink one in the lower-right graph.</a:t>
            </a:r>
            <a:endParaRPr lang="en-US" dirty="0"/>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dirty="0"/>
              <a:t> also a special one, U edge </a:t>
            </a:r>
            <a:r>
              <a:rPr lang="en-US" altLang="zh-CN" b="0" i="0" dirty="0">
                <a:solidFill>
                  <a:srgbClr val="666666"/>
                </a:solidFill>
                <a:effectLst/>
                <a:latin typeface="Arial" panose="020B0604020202020204" pitchFamily="34" charset="0"/>
              </a:rPr>
              <a:t>measures the influence of obstacles on the edge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the objective function is a linear combination of all of the three evaluations with different coefficients</a:t>
            </a:r>
          </a:p>
          <a:p>
            <a:pPr marL="0" lvl="0" indent="0" algn="l" rtl="0">
              <a:spcBef>
                <a:spcPts val="0"/>
              </a:spcBef>
              <a:spcAft>
                <a:spcPts val="0"/>
              </a:spcAft>
              <a:buNone/>
            </a:pP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5d430657e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5d430657e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for the special edge potential evaluation, we just evaluate the influence </a:t>
            </a:r>
            <a:r>
              <a:rPr lang="en-US" altLang="zh-CN" b="0" i="0" dirty="0">
                <a:solidFill>
                  <a:srgbClr val="333333"/>
                </a:solidFill>
                <a:effectLst/>
                <a:latin typeface="Arial" panose="020B0604020202020204" pitchFamily="34" charset="0"/>
              </a:rPr>
              <a:t>of obstacles on the edge between the two sub-goals</a:t>
            </a:r>
            <a:r>
              <a:rPr lang="en-US" altLang="zh-CN" dirty="0"/>
              <a:t>, we use this perpendicular to calculate the value of U_edge function We want the value to be as low as possible. if the perpendicular  is too close to the center, the value will be infinity.</a:t>
            </a:r>
          </a:p>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d7647629be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d7647629be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experiment result shows that Our approach can achieve the local minima avoidance, and the path is shorter than the path generated by using SA. Theoretically, the path can be a suboptimal solution if the parameter set and coefficients are selected properly.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compare our new approach with the original APF and the APF with SA. The purpose of using the Original APF is proving that there is indeed a local minimum exists. the APF with SA is another traditional approach which can achieve the goal but using a very long, and less efficient path. Our new approach can do better, the path is very short and </a:t>
            </a:r>
            <a:r>
              <a:rPr lang="en-US"/>
              <a:t>very smooth. </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d12d2c6efd_5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d12d2c6efd_5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also evaluate the result of different combinations of neighborhoods, and we evaluate it by using this score function, which is </a:t>
            </a:r>
            <a:r>
              <a:rPr lang="en-US" altLang="zh-CN" b="0" i="0" dirty="0">
                <a:solidFill>
                  <a:srgbClr val="000000"/>
                </a:solidFill>
                <a:effectLst/>
                <a:latin typeface="WordVisi_MSFontService"/>
              </a:rPr>
              <a:t>the number of sub-goals that have been used and failed to escape from the local minima.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We evaluate the </a:t>
            </a:r>
            <a:r>
              <a:rPr lang="en-US"/>
              <a:t>following 5 VNS </a:t>
            </a:r>
            <a:r>
              <a:rPr lang="en-US" dirty="0"/>
              <a:t>neighborhoods configurations:</a:t>
            </a:r>
          </a:p>
          <a:p>
            <a:pPr marL="0" lvl="0" indent="0" algn="l" rtl="0">
              <a:spcBef>
                <a:spcPts val="0"/>
              </a:spcBef>
              <a:spcAft>
                <a:spcPts val="0"/>
              </a:spcAft>
              <a:buNone/>
            </a:pPr>
            <a:r>
              <a:rPr lang="en-US" dirty="0"/>
              <a:t>Rand-only combination</a:t>
            </a:r>
          </a:p>
          <a:p>
            <a:pPr marL="0" lvl="0" indent="0" algn="l" rtl="0">
              <a:spcBef>
                <a:spcPts val="0"/>
              </a:spcBef>
              <a:spcAft>
                <a:spcPts val="0"/>
              </a:spcAft>
              <a:buNone/>
            </a:pPr>
            <a:r>
              <a:rPr lang="en-US" dirty="0"/>
              <a:t>4 directions combination</a:t>
            </a:r>
          </a:p>
          <a:p>
            <a:pPr marL="0" lvl="0" indent="0" algn="l" rtl="0">
              <a:spcBef>
                <a:spcPts val="0"/>
              </a:spcBef>
              <a:spcAft>
                <a:spcPts val="0"/>
              </a:spcAft>
              <a:buNone/>
            </a:pPr>
            <a:r>
              <a:rPr lang="en-US" dirty="0"/>
              <a:t>Obstacle-free combination</a:t>
            </a:r>
          </a:p>
          <a:p>
            <a:pPr marL="0" lvl="0" indent="0" algn="l" rtl="0">
              <a:spcBef>
                <a:spcPts val="0"/>
              </a:spcBef>
              <a:spcAft>
                <a:spcPts val="0"/>
              </a:spcAft>
              <a:buNone/>
            </a:pPr>
            <a:r>
              <a:rPr lang="en-US" dirty="0"/>
              <a:t>Local path optimization combination</a:t>
            </a:r>
          </a:p>
          <a:p>
            <a:pPr marL="0" lvl="0" indent="0" algn="l" rtl="0">
              <a:spcBef>
                <a:spcPts val="0"/>
              </a:spcBef>
              <a:spcAft>
                <a:spcPts val="0"/>
              </a:spcAft>
              <a:buNone/>
            </a:pPr>
            <a:r>
              <a:rPr lang="en-US" dirty="0"/>
              <a:t>All neighbourhood combination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d7647629be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d7647629b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 section 1, lets starts with some basic knowledge of what is APF..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7647629b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d7647629b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the upper left diagram is the result of using ran-only neighbourhood combination, there are a lot of subgoals that the agent has tried and failed, keep in mind that, </a:t>
            </a:r>
            <a:r>
              <a:rPr lang="en-US" altLang="zh-CN" b="0" i="0" dirty="0">
                <a:solidFill>
                  <a:srgbClr val="666666"/>
                </a:solidFill>
                <a:effectLst/>
                <a:latin typeface="Arial" panose="020B0604020202020204" pitchFamily="34" charset="0"/>
              </a:rPr>
              <a:t>The more sub-goals it uses, the less efficient it is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the lower left diagram is the result of using 4 direction neighbourhood combination, </a:t>
            </a:r>
            <a:r>
              <a:rPr lang="en-US" altLang="zh-CN" b="0" i="0" dirty="0">
                <a:solidFill>
                  <a:srgbClr val="666666"/>
                </a:solidFill>
                <a:effectLst/>
                <a:latin typeface="Arial" panose="020B0604020202020204" pitchFamily="34" charset="0"/>
              </a:rPr>
              <a:t>As you can see in the picture, </a:t>
            </a:r>
            <a:r>
              <a:rPr lang="en-US" altLang="zh-CN" dirty="0"/>
              <a:t>this combination only allows the subgoals moving </a:t>
            </a:r>
            <a:r>
              <a:rPr lang="en-US" altLang="zh-CN" b="0" i="0" dirty="0">
                <a:solidFill>
                  <a:srgbClr val="666666"/>
                </a:solidFill>
                <a:effectLst/>
                <a:latin typeface="Arial" panose="020B0604020202020204" pitchFamily="34" charset="0"/>
              </a:rPr>
              <a:t>in four directions</a:t>
            </a:r>
            <a:r>
              <a:rPr lang="en-US" altLang="zh-CN" dirty="0"/>
              <a:t>, so there are a lot of Parallel trajectories in this graph. </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the upper right diagram is the result of using obstacles free neighbourhood combination, you can easily see that almost all the subgoals are trying to move away from the obstacles</a:t>
            </a:r>
          </a:p>
          <a:p>
            <a:pPr marL="0" lvl="0" indent="0" algn="l" rtl="0">
              <a:spcBef>
                <a:spcPts val="0"/>
              </a:spcBef>
              <a:spcAft>
                <a:spcPts val="0"/>
              </a:spcAft>
              <a:buNone/>
            </a:pP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the lower right diagram is the result of using all neighbourhoods combination, it works well because it has the powerful local path optimization neighbourhood, and it uses less than 5 subgoal lists to reach the goal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244708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7647629b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d7647629b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this is the path visualization of different combinations, you can see that the ran-only neighbourhood cannot reach the goal, another observation is that the path of  C</a:t>
            </a:r>
            <a:r>
              <a:rPr lang="en-US" baseline="-25000" dirty="0"/>
              <a:t>all </a:t>
            </a:r>
            <a:r>
              <a:rPr lang="en-US" baseline="0" dirty="0"/>
              <a:t>is relatively shorter than other two combination’s paths</a:t>
            </a:r>
            <a:endParaRPr dirty="0"/>
          </a:p>
        </p:txBody>
      </p:sp>
    </p:spTree>
    <p:extLst>
      <p:ext uri="{BB962C8B-B14F-4D97-AF65-F5344CB8AC3E}">
        <p14:creationId xmlns:p14="http://schemas.microsoft.com/office/powerpoint/2010/main" val="20764170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d7647629be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d7647629be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is the conclusion of different combinations result. We conclude that </a:t>
            </a:r>
            <a:r>
              <a:rPr lang="en" altLang="zh-CN" sz="1100" dirty="0">
                <a:solidFill>
                  <a:schemeClr val="dk1"/>
                </a:solidFill>
              </a:rPr>
              <a:t>C</a:t>
            </a:r>
            <a:r>
              <a:rPr lang="en" altLang="zh-CN" sz="1100" baseline="-25000" dirty="0">
                <a:solidFill>
                  <a:schemeClr val="dk1"/>
                </a:solidFill>
              </a:rPr>
              <a:t>local-opz </a:t>
            </a:r>
            <a:r>
              <a:rPr lang="en" altLang="zh-CN" sz="1100" dirty="0">
                <a:solidFill>
                  <a:schemeClr val="dk1"/>
                </a:solidFill>
              </a:rPr>
              <a:t> and C</a:t>
            </a:r>
            <a:r>
              <a:rPr lang="en" altLang="zh-CN" sz="1100" baseline="-25000" dirty="0">
                <a:solidFill>
                  <a:schemeClr val="dk1"/>
                </a:solidFill>
              </a:rPr>
              <a:t>all</a:t>
            </a:r>
            <a:r>
              <a:rPr lang="en" altLang="zh-CN" sz="1100" dirty="0">
                <a:solidFill>
                  <a:schemeClr val="dk1"/>
                </a:solidFill>
              </a:rPr>
              <a:t> are the best because of the local path optimization neighbourhood and the length of the path is very short</a:t>
            </a:r>
            <a:endParaRPr lang="en-US" altLang="zh-CN" sz="12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altLang="zh-CN" sz="110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d7647629b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d7647629b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4784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Bound?</a:t>
            </a:r>
          </a:p>
          <a:p>
            <a:pPr lvl="1"/>
            <a:r>
              <a:rPr lang="en-US" altLang="zh-CN" dirty="0"/>
              <a:t>The objective function will decide the bound of the path because the it contains the length of the path evaluation</a:t>
            </a:r>
          </a:p>
          <a:p>
            <a:pPr lvl="0"/>
            <a:r>
              <a:rPr lang="en-US" altLang="zh-CN" dirty="0"/>
              <a:t>Offline?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dirty="0"/>
              <a:t>Yes, in the normal case, it will choose the </a:t>
            </a:r>
            <a:r>
              <a:rPr lang="en-US" altLang="zh-CN" b="0" i="0" dirty="0">
                <a:solidFill>
                  <a:srgbClr val="666666"/>
                </a:solidFill>
                <a:effectLst/>
                <a:latin typeface="Arial" panose="020B0604020202020204" pitchFamily="34" charset="0"/>
              </a:rPr>
              <a:t>Move in the direction of the fastest gradient of descent, and then if it is stuck at the local minimum, it will extract 5 or more subgoals from the existed path that causes the local minimum </a:t>
            </a:r>
            <a:r>
              <a:rPr lang="en-AU" altLang="zh-CN" b="0" i="0" dirty="0">
                <a:solidFill>
                  <a:srgbClr val="666666"/>
                </a:solidFill>
                <a:effectLst/>
                <a:latin typeface="Arial" panose="020B0604020202020204" pitchFamily="34" charset="0"/>
              </a:rPr>
              <a:t>to occur, and the algorithm will using the VNS to manipulate the subgoals, like change the position according to some rules.</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AU" altLang="zh-CN" b="0" i="0" dirty="0">
                <a:solidFill>
                  <a:srgbClr val="666666"/>
                </a:solidFill>
                <a:effectLst/>
                <a:latin typeface="Arial" panose="020B0604020202020204" pitchFamily="34" charset="0"/>
              </a:rPr>
              <a:t>Optimal?</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AU" altLang="zh-CN" b="0" i="0" dirty="0">
                <a:solidFill>
                  <a:srgbClr val="666666"/>
                </a:solidFill>
                <a:effectLst/>
                <a:latin typeface="Arial" panose="020B0604020202020204" pitchFamily="34" charset="0"/>
              </a:rPr>
              <a:t>The objective function contains the total potential evaluation which will move the subgoals to the place where has strong potential and less obstacles, and the length of path evaluation will try to make the length as short as possible, so if the coefficients </a:t>
            </a:r>
            <a:r>
              <a:rPr lang="en-AU" altLang="zh-CN" b="0" i="0" dirty="0" err="1">
                <a:solidFill>
                  <a:srgbClr val="666666"/>
                </a:solidFill>
                <a:effectLst/>
                <a:latin typeface="Arial" panose="020B0604020202020204" pitchFamily="34" charset="0"/>
              </a:rPr>
              <a:t>abc</a:t>
            </a:r>
            <a:r>
              <a:rPr lang="en-AU" altLang="zh-CN" b="0" i="0" dirty="0">
                <a:solidFill>
                  <a:srgbClr val="666666"/>
                </a:solidFill>
                <a:effectLst/>
                <a:latin typeface="Arial" panose="020B0604020202020204" pitchFamily="34" charset="0"/>
              </a:rPr>
              <a:t> are selected properly, it is possible to find an optimal path.</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AU" altLang="zh-CN" b="0" i="0" dirty="0">
                <a:solidFill>
                  <a:srgbClr val="666666"/>
                </a:solidFill>
                <a:effectLst/>
                <a:latin typeface="Arial" panose="020B0604020202020204" pitchFamily="34" charset="0"/>
              </a:rPr>
              <a:t>Shuffling?</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AU" altLang="zh-CN" b="0" i="0" dirty="0">
                <a:solidFill>
                  <a:srgbClr val="666666"/>
                </a:solidFill>
                <a:effectLst/>
                <a:latin typeface="Arial" panose="020B0604020202020204" pitchFamily="34" charset="0"/>
              </a:rPr>
              <a:t>Our shuffling function is select one subgoal in the sub-goal list, and then randomly choose a direction in all direction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AU" altLang="zh-CN" b="0" i="0" dirty="0">
                <a:solidFill>
                  <a:srgbClr val="666666"/>
                </a:solidFill>
                <a:effectLst/>
                <a:latin typeface="Arial" panose="020B0604020202020204" pitchFamily="34" charset="0"/>
              </a:rPr>
              <a:t>Neighbourhood?</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AU" altLang="zh-CN" b="0" i="0" dirty="0">
                <a:solidFill>
                  <a:srgbClr val="666666"/>
                </a:solidFill>
                <a:effectLst/>
                <a:latin typeface="Arial" panose="020B0604020202020204" pitchFamily="34" charset="0"/>
              </a:rPr>
              <a:t>Take a subgoal list, and create A set of subgoal lists according to some rules such as move up neighbourhood, each subgoal shift up to a different magnitudes or sizes of length</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endParaRPr lang="en-US" altLang="zh-CN" b="0" i="0" dirty="0">
              <a:solidFill>
                <a:srgbClr val="666666"/>
              </a:solidFill>
              <a:effectLst/>
              <a:latin typeface="Arial" panose="020B0604020202020204" pitchFamily="34" charset="0"/>
            </a:endParaRPr>
          </a:p>
          <a:p>
            <a:pPr lvl="1"/>
            <a:endParaRPr lang="zh-CN" altLang="en-US" dirty="0"/>
          </a:p>
        </p:txBody>
      </p:sp>
    </p:spTree>
    <p:extLst>
      <p:ext uri="{BB962C8B-B14F-4D97-AF65-F5344CB8AC3E}">
        <p14:creationId xmlns:p14="http://schemas.microsoft.com/office/powerpoint/2010/main" val="473888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d7647629be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gd7647629be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THE full name of APF is artificial potential field method, it is a virtual force method for motion planning. The basic work principle for this algorithm is for that in the pre-constructed potential field, the potential energy is low at the goal and high at the obstacles thus producing attraction and repulsion driving the particle which is the robot to move around obstacles and reach the goal. The whole process is shown in the right hand, and the forces and defined as below.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7647629be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d7647629be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However, this algorithm could have some serious problems. That’s our motivation of the project. The traditional APF method has problems as the Goal non reachable problems. This could happen when local minima encountered or when the resultant force is qual to 0.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d7647629be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And to solve this problem, we would introducing our definition of the obstacles in order to process the improvements. …………….. </a:t>
            </a:r>
          </a:p>
        </p:txBody>
      </p:sp>
      <p:sp>
        <p:nvSpPr>
          <p:cNvPr id="101" name="Google Shape;101;gd7647629be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7647629be_2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Furthermore, we first did some small fix for the first problem solution,  that is to solve goal non reachable when the resultant foce = 0, after analysis of the situation, the cause is to be when the center of the obstavles is collinear with the robot and then is force would be zero. Therefore, we think of an intuitive solution, that si to change the center of the obstacle a little to avoid collineartly </a:t>
            </a:r>
          </a:p>
        </p:txBody>
      </p:sp>
      <p:sp>
        <p:nvSpPr>
          <p:cNvPr id="112" name="Google Shape;112;gd7647629be_2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7647629be_2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 this two pcitures, that is shown that the modified apf could generate a successful path. </a:t>
            </a:r>
          </a:p>
        </p:txBody>
      </p:sp>
      <p:sp>
        <p:nvSpPr>
          <p:cNvPr id="121" name="Google Shape;121;gd7647629be_2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d7647629be_2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And our signposting method could also solve the local minima problem by filling the obstacle to make a complete polyhgon </a:t>
            </a:r>
          </a:p>
        </p:txBody>
      </p:sp>
      <p:sp>
        <p:nvSpPr>
          <p:cNvPr id="134" name="Google Shape;134;gd7647629be_2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8636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itle Slide_1">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A6D05FB-9E00-4E05-8A11-8AC6AA5F17EF}"/>
              </a:ext>
            </a:extLst>
          </p:cNvPr>
          <p:cNvSpPr>
            <a:spLocks noGrp="1"/>
          </p:cNvSpPr>
          <p:nvPr>
            <p:ph type="body" sz="quarter" idx="13"/>
          </p:nvPr>
        </p:nvSpPr>
        <p:spPr>
          <a:xfrm>
            <a:off x="425450" y="373063"/>
            <a:ext cx="6120000" cy="3960000"/>
          </a:xfrm>
        </p:spPr>
        <p:txBody>
          <a:bodyPr/>
          <a:lstStyle>
            <a:lvl1pPr>
              <a:lnSpc>
                <a:spcPct val="80000"/>
              </a:lnSpc>
              <a:spcBef>
                <a:spcPts val="0"/>
              </a:spcBef>
              <a:spcAft>
                <a:spcPts val="2835"/>
              </a:spcAft>
              <a:defRPr sz="6400" cap="all" baseline="0"/>
            </a:lvl1pPr>
            <a:lvl2pPr>
              <a:defRPr sz="1800">
                <a:solidFill>
                  <a:schemeClr val="accent1"/>
                </a:solidFill>
              </a:defRPr>
            </a:lvl2pPr>
          </a:lstStyle>
          <a:p>
            <a:pPr lvl="0"/>
            <a:r>
              <a:rPr lang="zh-CN" altLang="en-US"/>
              <a:t>单击此处编辑母版文本样式</a:t>
            </a:r>
          </a:p>
          <a:p>
            <a:pPr lvl="1"/>
            <a:r>
              <a:rPr lang="zh-CN" altLang="en-US"/>
              <a:t>二级</a:t>
            </a:r>
          </a:p>
        </p:txBody>
      </p:sp>
      <p:pic>
        <p:nvPicPr>
          <p:cNvPr id="11" name="Picture 10">
            <a:extLst>
              <a:ext uri="{FF2B5EF4-FFF2-40B4-BE49-F238E27FC236}">
                <a16:creationId xmlns:a16="http://schemas.microsoft.com/office/drawing/2014/main" id="{2ED46DD6-3FEF-4E8E-852D-6AB87C9AEE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80400" y="0"/>
            <a:ext cx="1736846" cy="5143500"/>
          </a:xfrm>
          <a:prstGeom prst="rect">
            <a:avLst/>
          </a:prstGeom>
        </p:spPr>
      </p:pic>
    </p:spTree>
    <p:extLst>
      <p:ext uri="{BB962C8B-B14F-4D97-AF65-F5344CB8AC3E}">
        <p14:creationId xmlns:p14="http://schemas.microsoft.com/office/powerpoint/2010/main" val="2691718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0ACD3-FF0B-46EB-80F1-97DF7B3B928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99A0DD-B97C-4356-8C6A-CA7787CE707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A5527FB-D423-4095-9873-3E4EB95ADE61}"/>
              </a:ext>
            </a:extLst>
          </p:cNvPr>
          <p:cNvSpPr>
            <a:spLocks noGrp="1"/>
          </p:cNvSpPr>
          <p:nvPr>
            <p:ph type="dt" sz="half" idx="10"/>
          </p:nvPr>
        </p:nvSpPr>
        <p:spPr/>
        <p:txBody>
          <a:bodyPr/>
          <a:lstStyle/>
          <a:p>
            <a:fld id="{5AA07C2C-958E-4217-B702-5688387A301E}" type="datetimeFigureOut">
              <a:rPr lang="zh-CN" altLang="en-US" smtClean="0"/>
              <a:t>2021/7/7</a:t>
            </a:fld>
            <a:endParaRPr lang="zh-CN" altLang="en-US"/>
          </a:p>
        </p:txBody>
      </p:sp>
      <p:sp>
        <p:nvSpPr>
          <p:cNvPr id="5" name="页脚占位符 4">
            <a:extLst>
              <a:ext uri="{FF2B5EF4-FFF2-40B4-BE49-F238E27FC236}">
                <a16:creationId xmlns:a16="http://schemas.microsoft.com/office/drawing/2014/main" id="{09037FCC-D223-414B-97AC-94A0C878ED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A7755D-DC76-4EF0-B91E-6B612B940950}"/>
              </a:ext>
            </a:extLst>
          </p:cNvPr>
          <p:cNvSpPr>
            <a:spLocks noGrp="1"/>
          </p:cNvSpPr>
          <p:nvPr>
            <p:ph type="sldNum" sz="quarter" idx="12"/>
          </p:nvPr>
        </p:nvSpPr>
        <p:spPr/>
        <p:txBody>
          <a:bodyPr/>
          <a:lstStyle/>
          <a:p>
            <a:fld id="{07E547EA-6437-44A2-94EE-CEE32E9D566F}" type="slidenum">
              <a:rPr lang="zh-CN" altLang="en-US" smtClean="0"/>
              <a:t>‹#›</a:t>
            </a:fld>
            <a:endParaRPr lang="zh-CN" altLang="en-US"/>
          </a:p>
        </p:txBody>
      </p:sp>
    </p:spTree>
    <p:extLst>
      <p:ext uri="{BB962C8B-B14F-4D97-AF65-F5344CB8AC3E}">
        <p14:creationId xmlns:p14="http://schemas.microsoft.com/office/powerpoint/2010/main" val="177290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A6D05FB-9E00-4E05-8A11-8AC6AA5F17EF}"/>
              </a:ext>
            </a:extLst>
          </p:cNvPr>
          <p:cNvSpPr>
            <a:spLocks noGrp="1"/>
          </p:cNvSpPr>
          <p:nvPr>
            <p:ph type="body" sz="quarter" idx="13"/>
          </p:nvPr>
        </p:nvSpPr>
        <p:spPr>
          <a:xfrm>
            <a:off x="3131999" y="373063"/>
            <a:ext cx="5612607" cy="1702730"/>
          </a:xfrm>
        </p:spPr>
        <p:txBody>
          <a:bodyPr/>
          <a:lstStyle>
            <a:lvl1pPr>
              <a:lnSpc>
                <a:spcPct val="80000"/>
              </a:lnSpc>
              <a:spcBef>
                <a:spcPts val="0"/>
              </a:spcBef>
              <a:spcAft>
                <a:spcPts val="2835"/>
              </a:spcAft>
              <a:defRPr sz="6400" cap="all" baseline="0">
                <a:solidFill>
                  <a:schemeClr val="tx1"/>
                </a:solidFill>
              </a:defRPr>
            </a:lvl1pPr>
            <a:lvl2pPr>
              <a:lnSpc>
                <a:spcPct val="80000"/>
              </a:lnSpc>
              <a:defRPr sz="1800">
                <a:solidFill>
                  <a:schemeClr val="tx1"/>
                </a:solidFill>
              </a:defRPr>
            </a:lvl2pPr>
          </a:lstStyle>
          <a:p>
            <a:pPr lvl="0"/>
            <a:r>
              <a:rPr lang="zh-CN" altLang="en-US"/>
              <a:t>单击此处编辑母版文本样式</a:t>
            </a:r>
          </a:p>
        </p:txBody>
      </p:sp>
      <p:sp>
        <p:nvSpPr>
          <p:cNvPr id="5" name="Text Placeholder 4">
            <a:extLst>
              <a:ext uri="{FF2B5EF4-FFF2-40B4-BE49-F238E27FC236}">
                <a16:creationId xmlns:a16="http://schemas.microsoft.com/office/drawing/2014/main" id="{B57B2C6D-31F3-4B5D-8AEA-D378B3F6B193}"/>
              </a:ext>
            </a:extLst>
          </p:cNvPr>
          <p:cNvSpPr>
            <a:spLocks noGrp="1"/>
          </p:cNvSpPr>
          <p:nvPr>
            <p:ph type="body" sz="quarter" idx="14"/>
          </p:nvPr>
        </p:nvSpPr>
        <p:spPr>
          <a:xfrm>
            <a:off x="3132138" y="1260000"/>
            <a:ext cx="5611812" cy="2921000"/>
          </a:xfrm>
        </p:spPr>
        <p:txBody>
          <a:bodyPr/>
          <a:lstStyle>
            <a:lvl1pPr>
              <a:spcAft>
                <a:spcPts val="2835"/>
              </a:spcAft>
              <a:defRPr sz="1800"/>
            </a:lvl1pPr>
            <a:lvl2pPr>
              <a:spcAft>
                <a:spcPts val="0"/>
              </a:spcAft>
              <a:defRPr sz="1200">
                <a:latin typeface="+mj-lt"/>
              </a:defRPr>
            </a:lvl2pPr>
            <a:lvl3pPr>
              <a:defRPr sz="1200"/>
            </a:lvl3pPr>
            <a:lvl4pPr>
              <a:defRPr sz="1200"/>
            </a:lvl4pPr>
            <a:lvl5pPr>
              <a:defRPr sz="1200"/>
            </a:lvl5pPr>
          </a:lstStyle>
          <a:p>
            <a:pPr lvl="0"/>
            <a:r>
              <a:rPr lang="zh-CN" altLang="en-US"/>
              <a:t>单击此处编辑母版文本样式</a:t>
            </a:r>
          </a:p>
          <a:p>
            <a:pPr lvl="1"/>
            <a:r>
              <a:rPr lang="zh-CN" altLang="en-US"/>
              <a:t>二级</a:t>
            </a:r>
          </a:p>
        </p:txBody>
      </p:sp>
      <p:pic>
        <p:nvPicPr>
          <p:cNvPr id="6" name="Picture 5">
            <a:extLst>
              <a:ext uri="{FF2B5EF4-FFF2-40B4-BE49-F238E27FC236}">
                <a16:creationId xmlns:a16="http://schemas.microsoft.com/office/drawing/2014/main" id="{CAEE533D-B90B-4984-80AF-6A213C6C34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536" y="0"/>
            <a:ext cx="1736846" cy="5143500"/>
          </a:xfrm>
          <a:prstGeom prst="rect">
            <a:avLst/>
          </a:prstGeom>
        </p:spPr>
      </p:pic>
    </p:spTree>
    <p:extLst>
      <p:ext uri="{BB962C8B-B14F-4D97-AF65-F5344CB8AC3E}">
        <p14:creationId xmlns:p14="http://schemas.microsoft.com/office/powerpoint/2010/main" val="1312461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 id="2147483650" r:id="rId11"/>
    <p:sldLayoutId id="2147483648" r:id="rId12"/>
    <p:sldLayoutId id="2147483662"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hyperlink" Target="https://doi.org/10.1007/s10479-009-0657-6"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ojs.aaai.org/index.php/ICAPS/article/view/13924"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20.jpg"/><Relationship Id="rId4" Type="http://schemas.openxmlformats.org/officeDocument/2006/relationships/image" Target="../media/image19.jp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29.jp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007/s41315-021-00172-5"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4;p13"/>
          <p:cNvSpPr txBox="1"/>
          <p:nvPr/>
        </p:nvSpPr>
        <p:spPr>
          <a:xfrm>
            <a:off x="-74557" y="968308"/>
            <a:ext cx="7661481" cy="1283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defTabSz="685800">
              <a:buSzPts val="990"/>
              <a:defRPr/>
            </a:pPr>
            <a:r>
              <a:rPr lang="en-US" sz="2681" b="1" kern="1200" dirty="0"/>
              <a:t>Introducing a new algorithm </a:t>
            </a:r>
            <a:r>
              <a:rPr lang="en-US" altLang="zh-CN" sz="2681" b="1" kern="1200" dirty="0"/>
              <a:t>based on the VNS approach</a:t>
            </a:r>
            <a:r>
              <a:rPr lang="en-US" sz="2681" b="1" kern="1200" dirty="0"/>
              <a:t> for the artificial potential field method to avoid local minima</a:t>
            </a:r>
          </a:p>
        </p:txBody>
      </p:sp>
      <p:sp>
        <p:nvSpPr>
          <p:cNvPr id="4" name="Google Shape;55;p13"/>
          <p:cNvSpPr txBox="1"/>
          <p:nvPr/>
        </p:nvSpPr>
        <p:spPr>
          <a:xfrm>
            <a:off x="1127634" y="2313846"/>
            <a:ext cx="7289700" cy="792300"/>
          </a:xfrm>
          <a:prstGeom prst="rect">
            <a:avLst/>
          </a:prstGeom>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defTabSz="685800">
              <a:defRPr/>
            </a:pPr>
            <a:r>
              <a:rPr lang="en-US" sz="1350" kern="1200" dirty="0"/>
              <a:t>					</a:t>
            </a:r>
            <a:r>
              <a:rPr lang="en-US" u="sng" kern="1200" dirty="0">
                <a:solidFill>
                  <a:schemeClr val="tx1"/>
                </a:solidFill>
              </a:rPr>
              <a:t>Members</a:t>
            </a:r>
            <a:r>
              <a:rPr lang="en-US" kern="1200" dirty="0">
                <a:solidFill>
                  <a:schemeClr val="tx1"/>
                </a:solidFill>
              </a:rPr>
              <a:t>: Yixi Rao</a:t>
            </a:r>
          </a:p>
          <a:p>
            <a:pPr algn="ctr" defTabSz="685800">
              <a:defRPr/>
            </a:pPr>
            <a:r>
              <a:rPr lang="en-US" kern="1200" dirty="0">
                <a:solidFill>
                  <a:schemeClr val="tx1"/>
                </a:solidFill>
              </a:rPr>
              <a:t>                                                                                                      Chun Wu             </a:t>
            </a:r>
          </a:p>
          <a:p>
            <a:pPr algn="ctr" defTabSz="685800">
              <a:defRPr/>
            </a:pPr>
            <a:r>
              <a:rPr lang="en-US" kern="1200" dirty="0">
                <a:solidFill>
                  <a:schemeClr val="tx1"/>
                </a:solidFill>
              </a:rPr>
              <a:t>					                Yifan Li</a:t>
            </a:r>
          </a:p>
        </p:txBody>
      </p:sp>
      <p:sp>
        <p:nvSpPr>
          <p:cNvPr id="6" name="Google Shape;256;p35">
            <a:extLst>
              <a:ext uri="{FF2B5EF4-FFF2-40B4-BE49-F238E27FC236}">
                <a16:creationId xmlns:a16="http://schemas.microsoft.com/office/drawing/2014/main" id="{4B82EC9F-3BD5-421D-9213-0C8E1CC405A1}"/>
              </a:ext>
            </a:extLst>
          </p:cNvPr>
          <p:cNvSpPr txBox="1">
            <a:spLocks noGrp="1"/>
          </p:cNvSpPr>
          <p:nvPr/>
        </p:nvSpPr>
        <p:spPr>
          <a:xfrm>
            <a:off x="0" y="436519"/>
            <a:ext cx="7512368" cy="60603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nSpc>
                <a:spcPct val="50000"/>
              </a:lnSpc>
              <a:spcAft>
                <a:spcPts val="1200"/>
              </a:spcAft>
              <a:buSzPts val="990"/>
            </a:pPr>
            <a:r>
              <a:rPr lang="en-US" sz="2600" b="1" dirty="0">
                <a:solidFill>
                  <a:schemeClr val="accent1"/>
                </a:solidFill>
              </a:rPr>
              <a:t>AI Path Planning:</a:t>
            </a:r>
          </a:p>
        </p:txBody>
      </p:sp>
      <p:sp>
        <p:nvSpPr>
          <p:cNvPr id="9" name="文本框 8">
            <a:extLst>
              <a:ext uri="{FF2B5EF4-FFF2-40B4-BE49-F238E27FC236}">
                <a16:creationId xmlns:a16="http://schemas.microsoft.com/office/drawing/2014/main" id="{CBED828E-9D4B-4128-844E-58A605CFACFA}"/>
              </a:ext>
            </a:extLst>
          </p:cNvPr>
          <p:cNvSpPr txBox="1"/>
          <p:nvPr/>
        </p:nvSpPr>
        <p:spPr>
          <a:xfrm>
            <a:off x="5666730" y="2127537"/>
            <a:ext cx="1955936" cy="307777"/>
          </a:xfrm>
          <a:prstGeom prst="rect">
            <a:avLst/>
          </a:prstGeom>
          <a:noFill/>
        </p:spPr>
        <p:txBody>
          <a:bodyPr wrap="square" rtlCol="0">
            <a:spAutoFit/>
          </a:bodyPr>
          <a:lstStyle/>
          <a:p>
            <a:r>
              <a:rPr lang="en-US" altLang="zh-CN" u="sng" dirty="0"/>
              <a:t>Tutor</a:t>
            </a:r>
            <a:r>
              <a:rPr lang="en-US" altLang="zh-CN" dirty="0"/>
              <a:t>: Zibo Wang</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p:nvPr/>
        </p:nvSpPr>
        <p:spPr>
          <a:xfrm>
            <a:off x="0" y="0"/>
            <a:ext cx="4130675" cy="57277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500" b="1" i="0" u="none" strike="noStrike" cap="none" dirty="0">
                <a:solidFill>
                  <a:schemeClr val="accent1"/>
                </a:solidFill>
                <a:latin typeface="Arial"/>
                <a:ea typeface="Arial"/>
                <a:cs typeface="Arial"/>
                <a:sym typeface="Arial"/>
              </a:rPr>
              <a:t>Signposting</a:t>
            </a:r>
            <a:endParaRPr sz="2500" b="1" i="0" u="none" strike="noStrike" cap="none" dirty="0">
              <a:solidFill>
                <a:schemeClr val="accent1"/>
              </a:solidFill>
              <a:latin typeface="Arial"/>
              <a:ea typeface="Arial"/>
              <a:cs typeface="Arial"/>
              <a:sym typeface="Arial"/>
            </a:endParaRPr>
          </a:p>
        </p:txBody>
      </p:sp>
      <p:sp>
        <p:nvSpPr>
          <p:cNvPr id="146" name="Google Shape;146;p22"/>
          <p:cNvSpPr/>
          <p:nvPr/>
        </p:nvSpPr>
        <p:spPr>
          <a:xfrm>
            <a:off x="0" y="572770"/>
            <a:ext cx="6968490" cy="603885"/>
          </a:xfrm>
          <a:prstGeom prst="rect">
            <a:avLst/>
          </a:prstGeom>
          <a:noFill/>
          <a:ln>
            <a:noFill/>
          </a:ln>
        </p:spPr>
        <p:txBody>
          <a:bodyPr spcFirstLastPara="1" wrap="square" lIns="91425" tIns="91425" rIns="91425" bIns="91425" anchor="t" anchorCtr="0">
            <a:noAutofit/>
          </a:bodyPr>
          <a:lstStyle/>
          <a:p>
            <a:pPr marL="400050" lvl="3" indent="-285750">
              <a:lnSpc>
                <a:spcPct val="115000"/>
              </a:lnSpc>
              <a:buClr>
                <a:schemeClr val="dk2"/>
              </a:buClr>
              <a:buSzPts val="1800"/>
              <a:buFont typeface="Wingdings" panose="05000000000000000000" pitchFamily="2" charset="2"/>
              <a:buChar char="l"/>
            </a:pPr>
            <a:r>
              <a:rPr lang="en" sz="1700" b="1" i="0" u="none" strike="noStrike" cap="none" dirty="0">
                <a:solidFill>
                  <a:schemeClr val="dk1"/>
                </a:solidFill>
                <a:latin typeface="Arial"/>
                <a:ea typeface="Arial"/>
                <a:cs typeface="Arial"/>
                <a:sym typeface="Arial"/>
              </a:rPr>
              <a:t>Solve Goal non-reachable with local minima encountered</a:t>
            </a:r>
          </a:p>
          <a:p>
            <a:pPr marL="400050" lvl="7" indent="-285750">
              <a:lnSpc>
                <a:spcPct val="115000"/>
              </a:lnSpc>
              <a:buClr>
                <a:schemeClr val="dk2"/>
              </a:buClr>
              <a:buSzPts val="1800"/>
              <a:buFont typeface="Wingdings" panose="05000000000000000000" pitchFamily="2" charset="2"/>
              <a:buChar char="l"/>
            </a:pPr>
            <a:endParaRPr sz="1700" b="1" i="0" u="none" strike="noStrike" cap="none" dirty="0">
              <a:solidFill>
                <a:schemeClr val="dk1"/>
              </a:solidFill>
              <a:latin typeface="Arial"/>
              <a:ea typeface="Arial"/>
              <a:cs typeface="Arial"/>
              <a:sym typeface="Arial"/>
            </a:endParaRPr>
          </a:p>
        </p:txBody>
      </p:sp>
      <p:pic>
        <p:nvPicPr>
          <p:cNvPr id="147" name="Google Shape;147;p22"/>
          <p:cNvPicPr preferRelativeResize="0"/>
          <p:nvPr/>
        </p:nvPicPr>
        <p:blipFill rotWithShape="1">
          <a:blip r:embed="rId3">
            <a:alphaModFix/>
          </a:blip>
          <a:srcRect/>
          <a:stretch/>
        </p:blipFill>
        <p:spPr>
          <a:xfrm>
            <a:off x="648335" y="1343660"/>
            <a:ext cx="3955415" cy="2020570"/>
          </a:xfrm>
          <a:prstGeom prst="rect">
            <a:avLst/>
          </a:prstGeom>
          <a:noFill/>
          <a:ln>
            <a:noFill/>
          </a:ln>
        </p:spPr>
      </p:pic>
      <p:pic>
        <p:nvPicPr>
          <p:cNvPr id="148" name="Google Shape;148;p22"/>
          <p:cNvPicPr preferRelativeResize="0"/>
          <p:nvPr/>
        </p:nvPicPr>
        <p:blipFill rotWithShape="1">
          <a:blip r:embed="rId4">
            <a:alphaModFix/>
          </a:blip>
          <a:srcRect/>
          <a:stretch/>
        </p:blipFill>
        <p:spPr>
          <a:xfrm>
            <a:off x="4688205" y="1343660"/>
            <a:ext cx="3865245" cy="1974215"/>
          </a:xfrm>
          <a:prstGeom prst="rect">
            <a:avLst/>
          </a:prstGeom>
          <a:noFill/>
          <a:ln>
            <a:noFill/>
          </a:ln>
        </p:spPr>
      </p:pic>
      <p:pic>
        <p:nvPicPr>
          <p:cNvPr id="149" name="Google Shape;149;p22"/>
          <p:cNvPicPr preferRelativeResize="0"/>
          <p:nvPr/>
        </p:nvPicPr>
        <p:blipFill rotWithShape="1">
          <a:blip r:embed="rId5">
            <a:alphaModFix/>
          </a:blip>
          <a:srcRect/>
          <a:stretch/>
        </p:blipFill>
        <p:spPr>
          <a:xfrm>
            <a:off x="2256790" y="3364230"/>
            <a:ext cx="4808220" cy="1650365"/>
          </a:xfrm>
          <a:prstGeom prst="rect">
            <a:avLst/>
          </a:prstGeom>
          <a:noFill/>
          <a:ln>
            <a:noFill/>
          </a:ln>
        </p:spPr>
      </p:pic>
      <p:sp>
        <p:nvSpPr>
          <p:cNvPr id="150" name="Google Shape;150;p22"/>
          <p:cNvSpPr/>
          <p:nvPr/>
        </p:nvSpPr>
        <p:spPr>
          <a:xfrm>
            <a:off x="2602230" y="2360930"/>
            <a:ext cx="113665" cy="75565"/>
          </a:xfrm>
          <a:prstGeom prst="rightArrow">
            <a:avLst>
              <a:gd name="adj1" fmla="val 50000"/>
              <a:gd name="adj2" fmla="val 50000"/>
            </a:avLst>
          </a:prstGeom>
          <a:solidFill>
            <a:schemeClr val="accent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1" name="Google Shape;151;p22"/>
          <p:cNvSpPr/>
          <p:nvPr/>
        </p:nvSpPr>
        <p:spPr>
          <a:xfrm>
            <a:off x="6596380" y="2303780"/>
            <a:ext cx="145415" cy="75565"/>
          </a:xfrm>
          <a:prstGeom prst="rightArrow">
            <a:avLst>
              <a:gd name="adj1" fmla="val 50000"/>
              <a:gd name="adj2" fmla="val 50000"/>
            </a:avLst>
          </a:prstGeom>
          <a:solidFill>
            <a:schemeClr val="accent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 name="Google Shape;152;p22"/>
          <p:cNvSpPr/>
          <p:nvPr/>
        </p:nvSpPr>
        <p:spPr>
          <a:xfrm>
            <a:off x="4631690" y="4114800"/>
            <a:ext cx="137795" cy="75565"/>
          </a:xfrm>
          <a:prstGeom prst="rightArrow">
            <a:avLst>
              <a:gd name="adj1" fmla="val 50000"/>
              <a:gd name="adj2" fmla="val 50000"/>
            </a:avLst>
          </a:prstGeom>
          <a:solidFill>
            <a:schemeClr val="accent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3" name="Google Shape;15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10</a:t>
            </a:fld>
            <a:endParaRPr>
              <a:solidFill>
                <a:schemeClr val="dk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body" idx="1"/>
          </p:nvPr>
        </p:nvSpPr>
        <p:spPr>
          <a:xfrm>
            <a:off x="0" y="656244"/>
            <a:ext cx="8686800" cy="3714115"/>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sz="2000" dirty="0">
                <a:solidFill>
                  <a:schemeClr val="dk1"/>
                </a:solidFill>
              </a:rPr>
              <a:t>The change in the center of obstacles </a:t>
            </a:r>
            <a:r>
              <a:rPr lang="en" sz="2000" b="1" dirty="0">
                <a:solidFill>
                  <a:schemeClr val="dk1"/>
                </a:solidFill>
              </a:rPr>
              <a:t>-- Solve resultant force = 0</a:t>
            </a:r>
            <a:endParaRPr sz="2000" b="1" dirty="0">
              <a:solidFill>
                <a:schemeClr val="dk1"/>
              </a:solidFill>
            </a:endParaRPr>
          </a:p>
          <a:p>
            <a:pPr marL="114300" lvl="0" indent="0" algn="l" rtl="0">
              <a:lnSpc>
                <a:spcPct val="115000"/>
              </a:lnSpc>
              <a:spcBef>
                <a:spcPts val="0"/>
              </a:spcBef>
              <a:spcAft>
                <a:spcPts val="0"/>
              </a:spcAft>
              <a:buSzPts val="1800"/>
              <a:buNone/>
            </a:pPr>
            <a:endParaRPr sz="2000" dirty="0">
              <a:solidFill>
                <a:schemeClr val="dk1"/>
              </a:solidFill>
            </a:endParaRPr>
          </a:p>
          <a:p>
            <a:pPr marL="114300" lvl="0" indent="0" algn="l" rtl="0">
              <a:lnSpc>
                <a:spcPct val="115000"/>
              </a:lnSpc>
              <a:spcBef>
                <a:spcPts val="0"/>
              </a:spcBef>
              <a:spcAft>
                <a:spcPts val="0"/>
              </a:spcAft>
              <a:buSzPts val="1800"/>
              <a:buNone/>
            </a:pPr>
            <a:r>
              <a:rPr lang="en" sz="2000" dirty="0">
                <a:solidFill>
                  <a:schemeClr val="dk1"/>
                </a:solidFill>
              </a:rPr>
              <a:t>The filling of the irregular obstacles </a:t>
            </a:r>
            <a:r>
              <a:rPr lang="en" sz="2000" b="1" dirty="0">
                <a:solidFill>
                  <a:schemeClr val="dk1"/>
                </a:solidFill>
              </a:rPr>
              <a:t>-- Solve local minima</a:t>
            </a:r>
            <a:endParaRPr sz="2000" dirty="0">
              <a:solidFill>
                <a:schemeClr val="dk1"/>
              </a:solidFill>
            </a:endParaRPr>
          </a:p>
          <a:p>
            <a:pPr marL="114300" lvl="0" indent="0" algn="l" rtl="0">
              <a:lnSpc>
                <a:spcPct val="115000"/>
              </a:lnSpc>
              <a:spcBef>
                <a:spcPts val="0"/>
              </a:spcBef>
              <a:spcAft>
                <a:spcPts val="0"/>
              </a:spcAft>
              <a:buSzPts val="1800"/>
              <a:buNone/>
            </a:pPr>
            <a:endParaRPr sz="2000" dirty="0">
              <a:solidFill>
                <a:schemeClr val="dk1"/>
              </a:solidFill>
            </a:endParaRPr>
          </a:p>
          <a:p>
            <a:pPr marL="114300" lvl="0" indent="0" algn="l" rtl="0">
              <a:lnSpc>
                <a:spcPct val="115000"/>
              </a:lnSpc>
              <a:spcBef>
                <a:spcPts val="0"/>
              </a:spcBef>
              <a:spcAft>
                <a:spcPts val="0"/>
              </a:spcAft>
              <a:buSzPts val="1800"/>
              <a:buNone/>
            </a:pPr>
            <a:r>
              <a:rPr lang="en" sz="2000" dirty="0">
                <a:solidFill>
                  <a:schemeClr val="dk1"/>
                </a:solidFill>
              </a:rPr>
              <a:t>The increase of obstacle influence region</a:t>
            </a:r>
            <a:endParaRPr sz="2000" dirty="0">
              <a:solidFill>
                <a:schemeClr val="dk1"/>
              </a:solidFill>
            </a:endParaRPr>
          </a:p>
          <a:p>
            <a:pPr marL="114300" lvl="0" indent="0" algn="l" rtl="0">
              <a:lnSpc>
                <a:spcPct val="115000"/>
              </a:lnSpc>
              <a:spcBef>
                <a:spcPts val="0"/>
              </a:spcBef>
              <a:spcAft>
                <a:spcPts val="0"/>
              </a:spcAft>
              <a:buSzPts val="1800"/>
              <a:buNone/>
            </a:pPr>
            <a:endParaRPr sz="2000" dirty="0">
              <a:solidFill>
                <a:schemeClr val="dk1"/>
              </a:solidFill>
            </a:endParaRPr>
          </a:p>
          <a:p>
            <a:pPr marL="114300" lvl="0" indent="0" algn="l" rtl="0">
              <a:lnSpc>
                <a:spcPct val="115000"/>
              </a:lnSpc>
              <a:spcBef>
                <a:spcPts val="0"/>
              </a:spcBef>
              <a:spcAft>
                <a:spcPts val="0"/>
              </a:spcAft>
              <a:buSzPts val="1800"/>
              <a:buNone/>
            </a:pPr>
            <a:r>
              <a:rPr lang="en" sz="2000" dirty="0">
                <a:solidFill>
                  <a:schemeClr val="dk1"/>
                </a:solidFill>
              </a:rPr>
              <a:t>The path obtained </a:t>
            </a:r>
            <a:r>
              <a:rPr lang="en" sz="2000" b="1" dirty="0">
                <a:solidFill>
                  <a:schemeClr val="dk1"/>
                </a:solidFill>
              </a:rPr>
              <a:t>not</a:t>
            </a:r>
            <a:r>
              <a:rPr lang="en" sz="2000" dirty="0">
                <a:solidFill>
                  <a:schemeClr val="dk1"/>
                </a:solidFill>
              </a:rPr>
              <a:t> </a:t>
            </a:r>
            <a:r>
              <a:rPr lang="en" sz="2000" b="1" dirty="0">
                <a:solidFill>
                  <a:schemeClr val="dk1"/>
                </a:solidFill>
              </a:rPr>
              <a:t>optimal</a:t>
            </a:r>
            <a:endParaRPr sz="2000" b="1" dirty="0">
              <a:solidFill>
                <a:schemeClr val="dk1"/>
              </a:solidFill>
            </a:endParaRPr>
          </a:p>
          <a:p>
            <a:pPr marL="114300" lvl="0" indent="0" algn="l" rtl="0">
              <a:lnSpc>
                <a:spcPct val="115000"/>
              </a:lnSpc>
              <a:spcBef>
                <a:spcPts val="0"/>
              </a:spcBef>
              <a:spcAft>
                <a:spcPts val="0"/>
              </a:spcAft>
              <a:buSzPts val="1800"/>
              <a:buNone/>
            </a:pPr>
            <a:endParaRPr sz="2000" dirty="0">
              <a:solidFill>
                <a:schemeClr val="dk1"/>
              </a:solidFill>
            </a:endParaRPr>
          </a:p>
          <a:p>
            <a:pPr marL="114300" lvl="0" indent="0" algn="l" rtl="0">
              <a:lnSpc>
                <a:spcPct val="115000"/>
              </a:lnSpc>
              <a:spcBef>
                <a:spcPts val="0"/>
              </a:spcBef>
              <a:spcAft>
                <a:spcPts val="0"/>
              </a:spcAft>
              <a:buSzPts val="1800"/>
              <a:buNone/>
            </a:pPr>
            <a:r>
              <a:rPr lang="en" sz="2000" dirty="0">
                <a:solidFill>
                  <a:schemeClr val="dk1"/>
                </a:solidFill>
              </a:rPr>
              <a:t>A more robust, complete and optimal algorithm should be introduced to fully tackle the problem of traditional Artificial Potential Field Method.</a:t>
            </a:r>
            <a:endParaRPr sz="2000" dirty="0">
              <a:solidFill>
                <a:schemeClr val="dk1"/>
              </a:solidFill>
            </a:endParaRPr>
          </a:p>
        </p:txBody>
      </p:sp>
      <p:sp>
        <p:nvSpPr>
          <p:cNvPr id="159" name="Google Shape;159;p23"/>
          <p:cNvSpPr/>
          <p:nvPr/>
        </p:nvSpPr>
        <p:spPr>
          <a:xfrm>
            <a:off x="0" y="-844"/>
            <a:ext cx="4130675" cy="57277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500" b="1" i="0" u="none" strike="noStrike" cap="none" dirty="0">
                <a:solidFill>
                  <a:schemeClr val="accent1"/>
                </a:solidFill>
                <a:latin typeface="Arial"/>
                <a:ea typeface="Arial"/>
                <a:cs typeface="Arial"/>
                <a:sym typeface="Arial"/>
              </a:rPr>
              <a:t>Reflection</a:t>
            </a:r>
            <a:endParaRPr sz="2500" b="1" i="0" u="none" strike="noStrike" cap="none" dirty="0">
              <a:solidFill>
                <a:schemeClr val="accent1"/>
              </a:solidFill>
              <a:latin typeface="Arial"/>
              <a:ea typeface="Arial"/>
              <a:cs typeface="Arial"/>
              <a:sym typeface="Arial"/>
            </a:endParaRPr>
          </a:p>
        </p:txBody>
      </p:sp>
      <p:sp>
        <p:nvSpPr>
          <p:cNvPr id="160" name="Google Shape;160;p23"/>
          <p:cNvSpPr/>
          <p:nvPr/>
        </p:nvSpPr>
        <p:spPr>
          <a:xfrm>
            <a:off x="1744962" y="1137285"/>
            <a:ext cx="380400" cy="355500"/>
          </a:xfrm>
          <a:prstGeom prst="mathPlus">
            <a:avLst>
              <a:gd name="adj1" fmla="val 23520"/>
            </a:avLst>
          </a:prstGeom>
          <a:solidFill>
            <a:schemeClr val="accent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
          <p:cNvSpPr/>
          <p:nvPr/>
        </p:nvSpPr>
        <p:spPr>
          <a:xfrm>
            <a:off x="1842134" y="1833880"/>
            <a:ext cx="186055" cy="331470"/>
          </a:xfrm>
          <a:prstGeom prst="downArrow">
            <a:avLst>
              <a:gd name="adj1" fmla="val 50000"/>
              <a:gd name="adj2" fmla="val 50000"/>
            </a:avLst>
          </a:prstGeom>
          <a:solidFill>
            <a:schemeClr val="accent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 name="Google Shape;162;p23"/>
          <p:cNvSpPr/>
          <p:nvPr/>
        </p:nvSpPr>
        <p:spPr>
          <a:xfrm>
            <a:off x="1842134" y="2571750"/>
            <a:ext cx="186055" cy="331470"/>
          </a:xfrm>
          <a:prstGeom prst="downArrow">
            <a:avLst>
              <a:gd name="adj1" fmla="val 50000"/>
              <a:gd name="adj2" fmla="val 50000"/>
            </a:avLst>
          </a:prstGeom>
          <a:solidFill>
            <a:schemeClr val="accent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163" name="Google Shape;163;p23"/>
          <p:cNvSpPr/>
          <p:nvPr/>
        </p:nvSpPr>
        <p:spPr>
          <a:xfrm>
            <a:off x="1842134" y="3200431"/>
            <a:ext cx="186055" cy="331470"/>
          </a:xfrm>
          <a:prstGeom prst="downArrow">
            <a:avLst>
              <a:gd name="adj1" fmla="val 50000"/>
              <a:gd name="adj2" fmla="val 50000"/>
            </a:avLst>
          </a:prstGeom>
          <a:solidFill>
            <a:schemeClr val="accent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 name="Google Shape;164;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11</a:t>
            </a:fld>
            <a:endParaRPr>
              <a:solidFill>
                <a:schemeClr val="dk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txBox="1"/>
          <p:nvPr/>
        </p:nvSpPr>
        <p:spPr>
          <a:xfrm>
            <a:off x="0" y="0"/>
            <a:ext cx="8983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500" b="1" dirty="0">
                <a:solidFill>
                  <a:schemeClr val="accent1"/>
                </a:solidFill>
              </a:rPr>
              <a:t>Abstract / key message </a:t>
            </a:r>
            <a:endParaRPr b="1" dirty="0"/>
          </a:p>
        </p:txBody>
      </p:sp>
      <p:sp>
        <p:nvSpPr>
          <p:cNvPr id="170" name="Google Shape;170;p24"/>
          <p:cNvSpPr txBox="1"/>
          <p:nvPr/>
        </p:nvSpPr>
        <p:spPr>
          <a:xfrm>
            <a:off x="0" y="995141"/>
            <a:ext cx="8906400" cy="265095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800" dirty="0">
                <a:solidFill>
                  <a:schemeClr val="dk1"/>
                </a:solidFill>
              </a:rPr>
              <a:t>Our new approach based on the </a:t>
            </a:r>
            <a:r>
              <a:rPr lang="en" sz="1800" b="1" dirty="0">
                <a:solidFill>
                  <a:schemeClr val="dk1"/>
                </a:solidFill>
              </a:rPr>
              <a:t>BVNS</a:t>
            </a:r>
            <a:r>
              <a:rPr lang="en" sz="1800" dirty="0">
                <a:solidFill>
                  <a:schemeClr val="dk1"/>
                </a:solidFill>
              </a:rPr>
              <a:t> (basic variable neighbourhood search) can:</a:t>
            </a:r>
            <a:endParaRPr sz="1800" dirty="0">
              <a:solidFill>
                <a:schemeClr val="dk1"/>
              </a:solidFill>
            </a:endParaRPr>
          </a:p>
          <a:p>
            <a:pPr marL="0" marR="0" lvl="0" indent="0" algn="l" rtl="0">
              <a:lnSpc>
                <a:spcPct val="100000"/>
              </a:lnSpc>
              <a:spcBef>
                <a:spcPts val="0"/>
              </a:spcBef>
              <a:spcAft>
                <a:spcPts val="0"/>
              </a:spcAft>
              <a:buNone/>
            </a:pPr>
            <a:endParaRPr sz="1800" dirty="0">
              <a:solidFill>
                <a:schemeClr val="dk1"/>
              </a:solidFill>
            </a:endParaRPr>
          </a:p>
          <a:p>
            <a:pPr marL="457200" marR="0" lvl="0" indent="-342900" algn="l" rtl="0">
              <a:lnSpc>
                <a:spcPct val="100000"/>
              </a:lnSpc>
              <a:spcBef>
                <a:spcPts val="0"/>
              </a:spcBef>
              <a:spcAft>
                <a:spcPts val="0"/>
              </a:spcAft>
              <a:buSzPts val="1800"/>
              <a:buChar char="●"/>
            </a:pPr>
            <a:r>
              <a:rPr lang="en" sz="1800" dirty="0"/>
              <a:t>Achieve local minima avoidance</a:t>
            </a:r>
            <a:endParaRPr sz="1800" dirty="0"/>
          </a:p>
          <a:p>
            <a:pPr marL="457200" marR="0" lvl="0" indent="0" algn="l" rtl="0">
              <a:lnSpc>
                <a:spcPct val="100000"/>
              </a:lnSpc>
              <a:spcBef>
                <a:spcPts val="0"/>
              </a:spcBef>
              <a:spcAft>
                <a:spcPts val="0"/>
              </a:spcAft>
              <a:buNone/>
            </a:pPr>
            <a:endParaRPr sz="1800" dirty="0"/>
          </a:p>
          <a:p>
            <a:pPr marL="457200" marR="0" lvl="0" indent="-342900" algn="l" rtl="0">
              <a:lnSpc>
                <a:spcPct val="100000"/>
              </a:lnSpc>
              <a:spcBef>
                <a:spcPts val="0"/>
              </a:spcBef>
              <a:spcAft>
                <a:spcPts val="0"/>
              </a:spcAft>
              <a:buSzPts val="1800"/>
              <a:buChar char="●"/>
            </a:pPr>
            <a:r>
              <a:rPr lang="en" sz="1800" dirty="0"/>
              <a:t>It is possible to produce a suboptimal solution</a:t>
            </a:r>
            <a:endParaRPr sz="1800" dirty="0"/>
          </a:p>
          <a:p>
            <a:pPr marL="457200" marR="0" lvl="0" indent="0" algn="l" rtl="0">
              <a:lnSpc>
                <a:spcPct val="100000"/>
              </a:lnSpc>
              <a:spcBef>
                <a:spcPts val="0"/>
              </a:spcBef>
              <a:spcAft>
                <a:spcPts val="0"/>
              </a:spcAft>
              <a:buNone/>
            </a:pPr>
            <a:endParaRPr sz="1800" dirty="0"/>
          </a:p>
          <a:p>
            <a:pPr marL="457200" marR="0" lvl="0" indent="-342900" algn="l" rtl="0">
              <a:lnSpc>
                <a:spcPct val="100000"/>
              </a:lnSpc>
              <a:spcBef>
                <a:spcPts val="0"/>
              </a:spcBef>
              <a:spcAft>
                <a:spcPts val="0"/>
              </a:spcAft>
              <a:buSzPts val="1800"/>
              <a:buChar char="●"/>
            </a:pPr>
            <a:r>
              <a:rPr lang="en" sz="1800" dirty="0"/>
              <a:t>Can adapt many different circumstances by adding some new neighbourhoods or changing the order of already existed neighbourhoods</a:t>
            </a:r>
            <a:endParaRPr sz="1800" dirty="0"/>
          </a:p>
          <a:p>
            <a:pPr marL="0" marR="0" lvl="0" indent="0" algn="l" rtl="0">
              <a:lnSpc>
                <a:spcPct val="80000"/>
              </a:lnSpc>
              <a:spcBef>
                <a:spcPts val="0"/>
              </a:spcBef>
              <a:spcAft>
                <a:spcPts val="800"/>
              </a:spcAft>
              <a:buNone/>
            </a:pPr>
            <a:r>
              <a:rPr lang="en" sz="1200" dirty="0">
                <a:solidFill>
                  <a:srgbClr val="666666"/>
                </a:solidFill>
                <a:highlight>
                  <a:srgbClr val="F7F8FA"/>
                </a:highlight>
              </a:rPr>
              <a:t>	</a:t>
            </a:r>
            <a:endParaRPr sz="1200" dirty="0">
              <a:solidFill>
                <a:srgbClr val="666666"/>
              </a:solidFill>
              <a:highlight>
                <a:srgbClr val="F7F8FA"/>
              </a:highlight>
            </a:endParaRPr>
          </a:p>
        </p:txBody>
      </p:sp>
      <p:sp>
        <p:nvSpPr>
          <p:cNvPr id="171" name="Google Shape;17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12</a:t>
            </a:fld>
            <a:endParaRPr>
              <a:solidFill>
                <a:schemeClr val="dk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0" y="0"/>
            <a:ext cx="8720100" cy="62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accent4">
                    <a:lumMod val="75000"/>
                  </a:schemeClr>
                </a:solidFill>
              </a:rPr>
              <a:t>Section 2: literature analysis</a:t>
            </a:r>
            <a:endParaRPr lang="en-US" sz="2500" b="1" dirty="0">
              <a:solidFill>
                <a:schemeClr val="accent4">
                  <a:lumMod val="75000"/>
                </a:schemeClr>
              </a:solidFill>
              <a:highlight>
                <a:srgbClr val="0000FF"/>
              </a:highlight>
            </a:endParaRPr>
          </a:p>
        </p:txBody>
      </p:sp>
      <p:sp>
        <p:nvSpPr>
          <p:cNvPr id="178" name="Google Shape;17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13</a:t>
            </a:fld>
            <a:endParaRPr>
              <a:solidFill>
                <a:schemeClr val="dk2"/>
              </a:solidFill>
              <a:latin typeface="Arial"/>
              <a:ea typeface="Arial"/>
              <a:cs typeface="Arial"/>
              <a:sym typeface="Arial"/>
            </a:endParaRPr>
          </a:p>
        </p:txBody>
      </p:sp>
      <p:sp>
        <p:nvSpPr>
          <p:cNvPr id="11" name="Google Shape;62;p14">
            <a:extLst>
              <a:ext uri="{FF2B5EF4-FFF2-40B4-BE49-F238E27FC236}">
                <a16:creationId xmlns:a16="http://schemas.microsoft.com/office/drawing/2014/main" id="{20F6CC15-C952-4992-8487-DF8E4D4DEEBC}"/>
              </a:ext>
            </a:extLst>
          </p:cNvPr>
          <p:cNvSpPr txBox="1"/>
          <p:nvPr/>
        </p:nvSpPr>
        <p:spPr>
          <a:xfrm>
            <a:off x="0" y="1136533"/>
            <a:ext cx="7680000" cy="2323683"/>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0"/>
              </a:spcBef>
              <a:spcAft>
                <a:spcPts val="0"/>
              </a:spcAft>
              <a:buClr>
                <a:srgbClr val="980000"/>
              </a:buClr>
              <a:buSzPts val="2200"/>
              <a:buFont typeface="Wingdings" panose="05000000000000000000" pitchFamily="2" charset="2"/>
              <a:buChar char="Ø"/>
            </a:pPr>
            <a:r>
              <a:rPr lang="en-US" sz="2200" b="1" dirty="0">
                <a:solidFill>
                  <a:schemeClr val="tx1"/>
                </a:solidFill>
              </a:rPr>
              <a:t>State of the art</a:t>
            </a:r>
            <a:endParaRPr sz="2200" b="1" dirty="0">
              <a:solidFill>
                <a:schemeClr val="tx1"/>
              </a:solidFill>
            </a:endParaRPr>
          </a:p>
          <a:p>
            <a:pPr marL="914400" marR="0" lvl="1" indent="-349250" algn="l" rtl="0">
              <a:lnSpc>
                <a:spcPct val="100000"/>
              </a:lnSpc>
              <a:spcBef>
                <a:spcPts val="0"/>
              </a:spcBef>
              <a:spcAft>
                <a:spcPts val="0"/>
              </a:spcAft>
              <a:buClr>
                <a:schemeClr val="dk1"/>
              </a:buClr>
              <a:buSzPts val="1900"/>
              <a:buFont typeface="Wingdings" panose="05000000000000000000" pitchFamily="2" charset="2"/>
              <a:buChar char="Ø"/>
            </a:pPr>
            <a:r>
              <a:rPr lang="en-US" sz="1900" dirty="0">
                <a:solidFill>
                  <a:schemeClr val="dk1"/>
                </a:solidFill>
              </a:rPr>
              <a:t>LMR</a:t>
            </a:r>
            <a:endParaRPr sz="1900" dirty="0">
              <a:solidFill>
                <a:schemeClr val="dk1"/>
              </a:solidFill>
            </a:endParaRPr>
          </a:p>
          <a:p>
            <a:pPr marL="914400" marR="0" lvl="1" indent="-349250" algn="l" rtl="0">
              <a:lnSpc>
                <a:spcPct val="100000"/>
              </a:lnSpc>
              <a:spcBef>
                <a:spcPts val="0"/>
              </a:spcBef>
              <a:spcAft>
                <a:spcPts val="0"/>
              </a:spcAft>
              <a:buClr>
                <a:schemeClr val="dk1"/>
              </a:buClr>
              <a:buSzPts val="1900"/>
              <a:buFont typeface="Wingdings" panose="05000000000000000000" pitchFamily="2" charset="2"/>
              <a:buChar char="Ø"/>
            </a:pPr>
            <a:r>
              <a:rPr lang="en-US" sz="1900" dirty="0">
                <a:solidFill>
                  <a:schemeClr val="dk1"/>
                </a:solidFill>
              </a:rPr>
              <a:t>LME</a:t>
            </a:r>
            <a:endParaRPr lang="en" sz="1900" dirty="0">
              <a:solidFill>
                <a:schemeClr val="dk1"/>
              </a:solidFill>
            </a:endParaRPr>
          </a:p>
          <a:p>
            <a:pPr marL="914400" marR="0" lvl="1" indent="-349250" algn="l" rtl="0">
              <a:lnSpc>
                <a:spcPct val="100000"/>
              </a:lnSpc>
              <a:spcBef>
                <a:spcPts val="0"/>
              </a:spcBef>
              <a:spcAft>
                <a:spcPts val="0"/>
              </a:spcAft>
              <a:buClr>
                <a:schemeClr val="dk1"/>
              </a:buClr>
              <a:buSzPts val="1900"/>
              <a:buFont typeface="Wingdings" panose="05000000000000000000" pitchFamily="2" charset="2"/>
              <a:buChar char="Ø"/>
            </a:pPr>
            <a:r>
              <a:rPr lang="en-US" sz="1900" dirty="0">
                <a:solidFill>
                  <a:schemeClr val="dk1"/>
                </a:solidFill>
              </a:rPr>
              <a:t>LMA</a:t>
            </a:r>
          </a:p>
          <a:p>
            <a:pPr marL="914400" marR="0" lvl="1" indent="-349250" algn="l" rtl="0">
              <a:lnSpc>
                <a:spcPct val="100000"/>
              </a:lnSpc>
              <a:spcBef>
                <a:spcPts val="0"/>
              </a:spcBef>
              <a:spcAft>
                <a:spcPts val="0"/>
              </a:spcAft>
              <a:buClr>
                <a:schemeClr val="dk1"/>
              </a:buClr>
              <a:buSzPts val="1900"/>
              <a:buFont typeface="Wingdings" panose="05000000000000000000" pitchFamily="2" charset="2"/>
              <a:buChar char="Ø"/>
            </a:pPr>
            <a:endParaRPr sz="1900" dirty="0">
              <a:solidFill>
                <a:schemeClr val="dk1"/>
              </a:solidFill>
            </a:endParaRPr>
          </a:p>
          <a:p>
            <a:pPr marL="457200" marR="0" lvl="0" indent="-368300" algn="l" rtl="0">
              <a:lnSpc>
                <a:spcPct val="100000"/>
              </a:lnSpc>
              <a:spcBef>
                <a:spcPts val="0"/>
              </a:spcBef>
              <a:spcAft>
                <a:spcPts val="0"/>
              </a:spcAft>
              <a:buClr>
                <a:srgbClr val="980000"/>
              </a:buClr>
              <a:buSzPts val="2200"/>
              <a:buFont typeface="Wingdings" panose="05000000000000000000" pitchFamily="2" charset="2"/>
              <a:buChar char="Ø"/>
            </a:pPr>
            <a:r>
              <a:rPr lang="en-AU" sz="2200" b="1" dirty="0">
                <a:solidFill>
                  <a:schemeClr val="tx1"/>
                </a:solidFill>
              </a:rPr>
              <a:t>RL-APF</a:t>
            </a:r>
            <a:endParaRPr sz="2200" b="1" dirty="0">
              <a:solidFill>
                <a:schemeClr val="tx1"/>
              </a:solidFill>
            </a:endParaRPr>
          </a:p>
          <a:p>
            <a:pPr marL="565150" marR="0" lvl="1" algn="l" rtl="0">
              <a:lnSpc>
                <a:spcPct val="100000"/>
              </a:lnSpc>
              <a:spcBef>
                <a:spcPts val="0"/>
              </a:spcBef>
              <a:spcAft>
                <a:spcPts val="0"/>
              </a:spcAft>
              <a:buClr>
                <a:schemeClr val="dk1"/>
              </a:buClr>
              <a:buSzPts val="1900"/>
            </a:pPr>
            <a:endParaRPr lang="en" sz="1900" dirty="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86F9F-70AA-470D-B1BE-FE9431183FA3}"/>
              </a:ext>
            </a:extLst>
          </p:cNvPr>
          <p:cNvSpPr>
            <a:spLocks noGrp="1"/>
          </p:cNvSpPr>
          <p:nvPr>
            <p:ph type="title"/>
          </p:nvPr>
        </p:nvSpPr>
        <p:spPr>
          <a:xfrm>
            <a:off x="0" y="0"/>
            <a:ext cx="5018532" cy="648908"/>
          </a:xfrm>
        </p:spPr>
        <p:txBody>
          <a:bodyPr>
            <a:noAutofit/>
          </a:bodyPr>
          <a:lstStyle/>
          <a:p>
            <a:r>
              <a:rPr lang="en" altLang="zh-CN" sz="2500" b="1" dirty="0">
                <a:solidFill>
                  <a:schemeClr val="accent1"/>
                </a:solidFill>
              </a:rPr>
              <a:t>Current State of Art of APF </a:t>
            </a:r>
            <a:endParaRPr lang="zh-CN" altLang="en-US" sz="25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1A5C203E-074F-4D8B-BCB6-929893A85542}"/>
              </a:ext>
            </a:extLst>
          </p:cNvPr>
          <p:cNvSpPr>
            <a:spLocks noGrp="1"/>
          </p:cNvSpPr>
          <p:nvPr>
            <p:ph idx="1"/>
          </p:nvPr>
        </p:nvSpPr>
        <p:spPr>
          <a:xfrm>
            <a:off x="0" y="648908"/>
            <a:ext cx="7886700" cy="4253711"/>
          </a:xfrm>
        </p:spPr>
        <p:txBody>
          <a:bodyPr>
            <a:normAutofit/>
          </a:bodyPr>
          <a:lstStyle/>
          <a:p>
            <a:pPr marL="0" indent="0">
              <a:buNone/>
            </a:pPr>
            <a:r>
              <a:rPr lang="en-US" altLang="zh-CN" sz="1350" dirty="0">
                <a:solidFill>
                  <a:schemeClr val="tx1"/>
                </a:solidFill>
                <a:latin typeface="Arial" panose="020B0604020202020204" pitchFamily="34" charset="0"/>
                <a:cs typeface="Arial" panose="020B0604020202020204" pitchFamily="34" charset="0"/>
              </a:rPr>
              <a:t>In order to solve the problem of GNRON in the traditional artificial potential field model, early research mainly improved the traditional method from three aspects.</a:t>
            </a:r>
          </a:p>
          <a:p>
            <a:pPr lvl="1">
              <a:buFont typeface="Wingdings" panose="05000000000000000000" pitchFamily="2" charset="2"/>
              <a:buChar char="l"/>
            </a:pPr>
            <a:r>
              <a:rPr lang="en-US" altLang="zh-CN" sz="1500" b="1" dirty="0">
                <a:solidFill>
                  <a:srgbClr val="FF0000"/>
                </a:solidFill>
                <a:latin typeface="Arial" panose="020B0604020202020204" pitchFamily="34" charset="0"/>
                <a:cs typeface="Arial" panose="020B0604020202020204" pitchFamily="34" charset="0"/>
              </a:rPr>
              <a:t>Local minima removal</a:t>
            </a:r>
            <a:r>
              <a:rPr lang="en-US" altLang="zh-CN" sz="1500" dirty="0">
                <a:latin typeface="Arial" panose="020B0604020202020204" pitchFamily="34" charset="0"/>
                <a:cs typeface="Arial" panose="020B0604020202020204" pitchFamily="34" charset="0"/>
              </a:rPr>
              <a:t>: </a:t>
            </a:r>
            <a:r>
              <a:rPr lang="en-US" altLang="zh-CN" sz="1500" dirty="0">
                <a:solidFill>
                  <a:schemeClr val="tx1"/>
                </a:solidFill>
                <a:latin typeface="Arial" panose="020B0604020202020204" pitchFamily="34" charset="0"/>
                <a:cs typeface="Arial" panose="020B0604020202020204" pitchFamily="34" charset="0"/>
              </a:rPr>
              <a:t>modify the APF function </a:t>
            </a:r>
          </a:p>
          <a:p>
            <a:pPr lvl="2">
              <a:buFont typeface="Wingdings" panose="05000000000000000000" pitchFamily="2" charset="2"/>
              <a:buChar char="l"/>
            </a:pPr>
            <a:r>
              <a:rPr lang="en-US" altLang="zh-CN" sz="1200" dirty="0">
                <a:solidFill>
                  <a:schemeClr val="tx1"/>
                </a:solidFill>
                <a:latin typeface="Arial" panose="020B0604020202020204" pitchFamily="34" charset="0"/>
                <a:cs typeface="Arial" panose="020B0604020202020204" pitchFamily="34" charset="0"/>
              </a:rPr>
              <a:t>Laplace's equation</a:t>
            </a:r>
          </a:p>
          <a:p>
            <a:pPr lvl="2">
              <a:buFont typeface="Wingdings" panose="05000000000000000000" pitchFamily="2" charset="2"/>
              <a:buChar char="l"/>
            </a:pPr>
            <a:r>
              <a:rPr lang="en-US" altLang="zh-CN" sz="1200" dirty="0">
                <a:solidFill>
                  <a:schemeClr val="tx1"/>
                </a:solidFill>
                <a:latin typeface="Arial" panose="020B0604020202020204" pitchFamily="34" charset="0"/>
                <a:cs typeface="Arial" panose="020B0604020202020204" pitchFamily="34" charset="0"/>
              </a:rPr>
              <a:t>Gaussian function</a:t>
            </a:r>
          </a:p>
          <a:p>
            <a:pPr lvl="2">
              <a:buFont typeface="Wingdings" panose="05000000000000000000" pitchFamily="2" charset="2"/>
              <a:buChar char="l"/>
            </a:pPr>
            <a:r>
              <a:rPr lang="en-US" altLang="zh-CN" b="0" i="0" dirty="0">
                <a:effectLst/>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a:p>
            <a:pPr lvl="1">
              <a:buFont typeface="Wingdings" panose="05000000000000000000" pitchFamily="2" charset="2"/>
              <a:buChar char="l"/>
            </a:pPr>
            <a:r>
              <a:rPr lang="en-US" altLang="zh-CN" sz="1500" b="1" dirty="0">
                <a:solidFill>
                  <a:srgbClr val="FF0000"/>
                </a:solidFill>
                <a:latin typeface="Arial" panose="020B0604020202020204" pitchFamily="34" charset="0"/>
                <a:cs typeface="Arial" panose="020B0604020202020204" pitchFamily="34" charset="0"/>
              </a:rPr>
              <a:t>Local minima escape</a:t>
            </a:r>
            <a:r>
              <a:rPr lang="en-US" altLang="zh-CN" sz="1500" dirty="0">
                <a:latin typeface="Arial" panose="020B0604020202020204" pitchFamily="34" charset="0"/>
                <a:cs typeface="Arial" panose="020B0604020202020204" pitchFamily="34" charset="0"/>
              </a:rPr>
              <a:t>: </a:t>
            </a:r>
            <a:r>
              <a:rPr lang="en-US" altLang="zh-CN" sz="1500" dirty="0">
                <a:solidFill>
                  <a:schemeClr val="tx1"/>
                </a:solidFill>
                <a:latin typeface="Arial" panose="020B0604020202020204" pitchFamily="34" charset="0"/>
                <a:cs typeface="Arial" panose="020B0604020202020204" pitchFamily="34" charset="0"/>
              </a:rPr>
              <a:t>escape algorithm</a:t>
            </a:r>
          </a:p>
          <a:p>
            <a:pPr lvl="2">
              <a:buFont typeface="Wingdings" panose="05000000000000000000" pitchFamily="2" charset="2"/>
              <a:buChar char="l"/>
            </a:pPr>
            <a:r>
              <a:rPr lang="en-US" altLang="zh-CN" b="0" i="0" dirty="0">
                <a:solidFill>
                  <a:schemeClr val="tx1"/>
                </a:solidFill>
                <a:effectLst/>
                <a:latin typeface="Arial" panose="020B0604020202020204" pitchFamily="34" charset="0"/>
                <a:cs typeface="Arial" panose="020B0604020202020204" pitchFamily="34" charset="0"/>
              </a:rPr>
              <a:t>simulated annealing</a:t>
            </a:r>
          </a:p>
          <a:p>
            <a:pPr lvl="2">
              <a:buFont typeface="Wingdings" panose="05000000000000000000" pitchFamily="2" charset="2"/>
              <a:buChar char="l"/>
            </a:pPr>
            <a:r>
              <a:rPr lang="en-US" altLang="zh-CN" b="0" i="0" dirty="0">
                <a:solidFill>
                  <a:schemeClr val="tx1"/>
                </a:solidFill>
                <a:effectLst/>
                <a:latin typeface="Arial" panose="020B0604020202020204" pitchFamily="34" charset="0"/>
                <a:cs typeface="Arial" panose="020B0604020202020204" pitchFamily="34" charset="0"/>
              </a:rPr>
              <a:t>genetic algorithm</a:t>
            </a:r>
          </a:p>
          <a:p>
            <a:pPr lvl="2">
              <a:buFont typeface="Wingdings" panose="05000000000000000000" pitchFamily="2" charset="2"/>
              <a:buChar char="l"/>
            </a:pPr>
            <a:r>
              <a:rPr lang="en-US" altLang="zh-CN" dirty="0">
                <a:solidFill>
                  <a:schemeClr val="tx1"/>
                </a:solidFill>
                <a:latin typeface="Arial" panose="020B0604020202020204" pitchFamily="34" charset="0"/>
                <a:cs typeface="Arial" panose="020B0604020202020204" pitchFamily="34" charset="0"/>
              </a:rPr>
              <a:t>…</a:t>
            </a:r>
            <a:endParaRPr lang="en-US" altLang="zh-CN" b="0" i="0" dirty="0">
              <a:solidFill>
                <a:schemeClr val="tx1"/>
              </a:solidFill>
              <a:effectLst/>
              <a:latin typeface="Arial" panose="020B0604020202020204" pitchFamily="34" charset="0"/>
              <a:cs typeface="Arial" panose="020B0604020202020204" pitchFamily="34" charset="0"/>
            </a:endParaRPr>
          </a:p>
          <a:p>
            <a:pPr lvl="1">
              <a:buFont typeface="Wingdings" panose="05000000000000000000" pitchFamily="2" charset="2"/>
              <a:buChar char="l"/>
            </a:pPr>
            <a:r>
              <a:rPr lang="en-US" altLang="zh-CN" sz="1500" b="1" dirty="0">
                <a:solidFill>
                  <a:srgbClr val="FF0000"/>
                </a:solidFill>
                <a:latin typeface="Arial" panose="020B0604020202020204" pitchFamily="34" charset="0"/>
                <a:cs typeface="Arial" panose="020B0604020202020204" pitchFamily="34" charset="0"/>
              </a:rPr>
              <a:t>Local minima avoidance</a:t>
            </a:r>
            <a:r>
              <a:rPr lang="en-US" altLang="zh-CN" sz="1500" dirty="0">
                <a:latin typeface="Arial" panose="020B0604020202020204" pitchFamily="34" charset="0"/>
                <a:cs typeface="Arial" panose="020B0604020202020204" pitchFamily="34" charset="0"/>
              </a:rPr>
              <a:t>: </a:t>
            </a:r>
            <a:r>
              <a:rPr lang="en-US" altLang="zh-CN" sz="1500" dirty="0">
                <a:solidFill>
                  <a:schemeClr val="tx1"/>
                </a:solidFill>
                <a:latin typeface="Arial" panose="020B0604020202020204" pitchFamily="34" charset="0"/>
                <a:cs typeface="Arial" panose="020B0604020202020204" pitchFamily="34" charset="0"/>
              </a:rPr>
              <a:t>Need some initial knowledge of environment </a:t>
            </a:r>
          </a:p>
          <a:p>
            <a:pPr lvl="2">
              <a:buFont typeface="Wingdings" panose="05000000000000000000" pitchFamily="2" charset="2"/>
              <a:buChar char="l"/>
            </a:pPr>
            <a:r>
              <a:rPr lang="en-US" altLang="zh-CN" b="0" i="0" dirty="0">
                <a:solidFill>
                  <a:schemeClr val="tx1"/>
                </a:solidFill>
                <a:effectLst/>
                <a:latin typeface="Arial" panose="020B0604020202020204" pitchFamily="34" charset="0"/>
                <a:cs typeface="Arial" panose="020B0604020202020204" pitchFamily="34" charset="0"/>
              </a:rPr>
              <a:t>deterministic annealing</a:t>
            </a:r>
          </a:p>
          <a:p>
            <a:pPr lvl="2">
              <a:buFont typeface="Wingdings" panose="05000000000000000000" pitchFamily="2" charset="2"/>
              <a:buChar char="l"/>
            </a:pPr>
            <a:r>
              <a:rPr lang="en-US" altLang="zh-CN" b="0" i="0" dirty="0">
                <a:solidFill>
                  <a:schemeClr val="tx1"/>
                </a:solidFill>
                <a:effectLst/>
                <a:latin typeface="Arial" panose="020B0604020202020204" pitchFamily="34" charset="0"/>
                <a:cs typeface="Arial" panose="020B0604020202020204" pitchFamily="34" charset="0"/>
              </a:rPr>
              <a:t>…</a:t>
            </a:r>
            <a:endParaRPr lang="en-US" altLang="zh-CN" sz="3300" dirty="0">
              <a:solidFill>
                <a:schemeClr val="tx1"/>
              </a:solidFill>
              <a:latin typeface="Arial" panose="020B0604020202020204" pitchFamily="34" charset="0"/>
              <a:cs typeface="Arial" panose="020B0604020202020204" pitchFamily="34" charset="0"/>
            </a:endParaRPr>
          </a:p>
          <a:p>
            <a:pPr marL="0" indent="0">
              <a:buNone/>
            </a:pPr>
            <a:r>
              <a:rPr lang="en-US" altLang="zh-CN" sz="1350" dirty="0">
                <a:solidFill>
                  <a:schemeClr val="tx1"/>
                </a:solidFill>
                <a:latin typeface="Arial" panose="020B0604020202020204" pitchFamily="34" charset="0"/>
                <a:cs typeface="Arial" panose="020B0604020202020204" pitchFamily="34" charset="0"/>
              </a:rPr>
              <a:t>Or combine the artificial potential field algorithm with other methods:</a:t>
            </a:r>
          </a:p>
          <a:p>
            <a:pPr lvl="1">
              <a:buFont typeface="Wingdings" panose="05000000000000000000" pitchFamily="2" charset="2"/>
              <a:buChar char="l"/>
            </a:pPr>
            <a:r>
              <a:rPr lang="en-US" altLang="zh-CN" sz="1500" dirty="0">
                <a:solidFill>
                  <a:schemeClr val="tx1"/>
                </a:solidFill>
                <a:latin typeface="Arial" panose="020B0604020202020204" pitchFamily="34" charset="0"/>
                <a:cs typeface="Arial" panose="020B0604020202020204" pitchFamily="34" charset="0"/>
              </a:rPr>
              <a:t>RL</a:t>
            </a:r>
          </a:p>
          <a:p>
            <a:pPr lvl="1">
              <a:buFont typeface="Wingdings" panose="05000000000000000000" pitchFamily="2" charset="2"/>
              <a:buChar char="l"/>
            </a:pPr>
            <a:r>
              <a:rPr lang="en-US" altLang="zh-CN" sz="1500" dirty="0">
                <a:solidFill>
                  <a:schemeClr val="tx1"/>
                </a:solidFill>
                <a:latin typeface="Arial" panose="020B0604020202020204" pitchFamily="34" charset="0"/>
                <a:cs typeface="Arial" panose="020B0604020202020204" pitchFamily="34" charset="0"/>
              </a:rPr>
              <a:t>RL-APFM</a:t>
            </a:r>
          </a:p>
        </p:txBody>
      </p:sp>
      <p:sp>
        <p:nvSpPr>
          <p:cNvPr id="4" name="文本框 3">
            <a:extLst>
              <a:ext uri="{FF2B5EF4-FFF2-40B4-BE49-F238E27FC236}">
                <a16:creationId xmlns:a16="http://schemas.microsoft.com/office/drawing/2014/main" id="{EFC6D406-27F9-4A4C-BC6E-9488001140FF}"/>
              </a:ext>
            </a:extLst>
          </p:cNvPr>
          <p:cNvSpPr txBox="1"/>
          <p:nvPr/>
        </p:nvSpPr>
        <p:spPr>
          <a:xfrm>
            <a:off x="83922" y="3409010"/>
            <a:ext cx="184731" cy="253916"/>
          </a:xfrm>
          <a:prstGeom prst="rect">
            <a:avLst/>
          </a:prstGeom>
          <a:noFill/>
        </p:spPr>
        <p:txBody>
          <a:bodyPr wrap="none" rtlCol="0">
            <a:spAutoFit/>
          </a:bodyPr>
          <a:lstStyle/>
          <a:p>
            <a:endParaRPr lang="zh-CN" altLang="en-US" sz="10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7736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9"/>
          <p:cNvSpPr txBox="1">
            <a:spLocks noGrp="1"/>
          </p:cNvSpPr>
          <p:nvPr>
            <p:ph type="title"/>
          </p:nvPr>
        </p:nvSpPr>
        <p:spPr>
          <a:xfrm>
            <a:off x="0" y="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b="1" dirty="0">
                <a:solidFill>
                  <a:schemeClr val="accent1"/>
                </a:solidFill>
              </a:rPr>
              <a:t>Literature in-depth study</a:t>
            </a:r>
          </a:p>
        </p:txBody>
      </p:sp>
      <p:pic>
        <p:nvPicPr>
          <p:cNvPr id="206" name="Google Shape;206;p29" descr="1"/>
          <p:cNvPicPr preferRelativeResize="0"/>
          <p:nvPr/>
        </p:nvPicPr>
        <p:blipFill rotWithShape="1">
          <a:blip r:embed="rId3">
            <a:alphaModFix/>
          </a:blip>
          <a:srcRect/>
          <a:stretch/>
        </p:blipFill>
        <p:spPr>
          <a:xfrm>
            <a:off x="0" y="640494"/>
            <a:ext cx="8831580" cy="3403600"/>
          </a:xfrm>
          <a:prstGeom prst="rect">
            <a:avLst/>
          </a:prstGeom>
          <a:noFill/>
          <a:ln>
            <a:noFill/>
          </a:ln>
        </p:spPr>
      </p:pic>
      <p:sp>
        <p:nvSpPr>
          <p:cNvPr id="207" name="Google Shape;207;p29"/>
          <p:cNvSpPr txBox="1"/>
          <p:nvPr/>
        </p:nvSpPr>
        <p:spPr>
          <a:xfrm>
            <a:off x="-34361" y="4663217"/>
            <a:ext cx="8987790" cy="55054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rgbClr val="000000"/>
                </a:solidFill>
                <a:latin typeface="Arial"/>
                <a:ea typeface="Arial"/>
                <a:cs typeface="Arial"/>
                <a:sym typeface="Arial"/>
              </a:rPr>
              <a:t>Reference:</a:t>
            </a:r>
            <a:r>
              <a:rPr lang="en" sz="1200" b="0" i="1" u="none" strike="noStrike" cap="none" dirty="0">
                <a:solidFill>
                  <a:srgbClr val="000000"/>
                </a:solidFill>
                <a:latin typeface="Arial"/>
                <a:ea typeface="Arial"/>
                <a:cs typeface="Arial"/>
                <a:sym typeface="Arial"/>
              </a:rPr>
              <a:t> </a:t>
            </a:r>
            <a:r>
              <a:rPr lang="en" sz="1200" b="0" i="0" u="none" strike="noStrike" cap="none" dirty="0">
                <a:solidFill>
                  <a:srgbClr val="000000"/>
                </a:solidFill>
                <a:latin typeface="Arial"/>
                <a:ea typeface="Arial"/>
                <a:cs typeface="Arial"/>
                <a:sym typeface="Arial"/>
              </a:rPr>
              <a:t>Li, H., Gong, D. &amp; Yu, J. An obstacles avoidance method for serial manipulator based on reinforcement learning and Artificial Potential Field.</a:t>
            </a:r>
            <a:r>
              <a:rPr lang="en" sz="1200" b="0" i="1" u="none" strike="noStrike" cap="none" dirty="0">
                <a:solidFill>
                  <a:srgbClr val="000000"/>
                </a:solidFill>
                <a:latin typeface="Arial"/>
                <a:ea typeface="Arial"/>
                <a:cs typeface="Arial"/>
                <a:sym typeface="Arial"/>
              </a:rPr>
              <a:t> Int J Intell Robot Appl (2021). </a:t>
            </a:r>
            <a:r>
              <a:rPr lang="en" sz="1200" b="0" i="0" u="none" strike="noStrike" cap="none" dirty="0">
                <a:solidFill>
                  <a:srgbClr val="000000"/>
                </a:solidFill>
                <a:latin typeface="Arial"/>
                <a:ea typeface="Arial"/>
                <a:cs typeface="Arial"/>
                <a:sym typeface="Arial"/>
              </a:rPr>
              <a:t>https://doi.org/10.1007/s41315-021-00172-5</a:t>
            </a:r>
            <a:endParaRPr sz="1200" b="0" i="0" u="none" strike="noStrike" cap="none" dirty="0">
              <a:solidFill>
                <a:srgbClr val="000000"/>
              </a:solidFill>
              <a:latin typeface="Arial"/>
              <a:ea typeface="Arial"/>
              <a:cs typeface="Arial"/>
              <a:sym typeface="Arial"/>
            </a:endParaRPr>
          </a:p>
        </p:txBody>
      </p:sp>
      <p:sp>
        <p:nvSpPr>
          <p:cNvPr id="208" name="Google Shape;20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15</a:t>
            </a:fld>
            <a:endParaRPr>
              <a:solidFill>
                <a:schemeClr val="dk2"/>
              </a:solidFill>
              <a:latin typeface="Arial"/>
              <a:ea typeface="Arial"/>
              <a:cs typeface="Arial"/>
              <a:sym typeface="Arial"/>
            </a:endParaRPr>
          </a:p>
        </p:txBody>
      </p:sp>
      <p:cxnSp>
        <p:nvCxnSpPr>
          <p:cNvPr id="6" name="Google Shape;262;p35">
            <a:extLst>
              <a:ext uri="{FF2B5EF4-FFF2-40B4-BE49-F238E27FC236}">
                <a16:creationId xmlns:a16="http://schemas.microsoft.com/office/drawing/2014/main" id="{8689FAB4-BECB-4ABB-852C-991B7F45CD1E}"/>
              </a:ext>
            </a:extLst>
          </p:cNvPr>
          <p:cNvCxnSpPr>
            <a:cxnSpLocks/>
          </p:cNvCxnSpPr>
          <p:nvPr/>
        </p:nvCxnSpPr>
        <p:spPr>
          <a:xfrm>
            <a:off x="-1342" y="4756398"/>
            <a:ext cx="9096444"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0"/>
          <p:cNvSpPr txBox="1">
            <a:spLocks noGrp="1"/>
          </p:cNvSpPr>
          <p:nvPr>
            <p:ph type="body" idx="1"/>
          </p:nvPr>
        </p:nvSpPr>
        <p:spPr>
          <a:xfrm>
            <a:off x="170" y="566873"/>
            <a:ext cx="8520430" cy="52197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 dirty="0">
                <a:solidFill>
                  <a:schemeClr val="dk1"/>
                </a:solidFill>
              </a:rPr>
              <a:t>Artificial Potential Field Method (APFM) + Reinforcement Learning (RL) </a:t>
            </a:r>
            <a:endParaRPr dirty="0">
              <a:solidFill>
                <a:schemeClr val="dk1"/>
              </a:solidFill>
            </a:endParaRPr>
          </a:p>
          <a:p>
            <a:pPr marL="114300" lvl="0" indent="-114300" algn="l" rtl="0">
              <a:lnSpc>
                <a:spcPct val="115000"/>
              </a:lnSpc>
              <a:spcBef>
                <a:spcPts val="0"/>
              </a:spcBef>
              <a:spcAft>
                <a:spcPts val="0"/>
              </a:spcAft>
              <a:buSzPts val="1800"/>
              <a:buNone/>
            </a:pPr>
            <a:endParaRPr dirty="0"/>
          </a:p>
          <a:p>
            <a:pPr marL="114300" lvl="0" indent="0" algn="l" rtl="0">
              <a:lnSpc>
                <a:spcPct val="115000"/>
              </a:lnSpc>
              <a:spcBef>
                <a:spcPts val="0"/>
              </a:spcBef>
              <a:spcAft>
                <a:spcPts val="0"/>
              </a:spcAft>
              <a:buSzPts val="1800"/>
              <a:buNone/>
            </a:pPr>
            <a:endParaRPr dirty="0"/>
          </a:p>
        </p:txBody>
      </p:sp>
      <p:sp>
        <p:nvSpPr>
          <p:cNvPr id="214" name="Google Shape;214;p30"/>
          <p:cNvSpPr txBox="1">
            <a:spLocks noGrp="1"/>
          </p:cNvSpPr>
          <p:nvPr>
            <p:ph type="title"/>
          </p:nvPr>
        </p:nvSpPr>
        <p:spPr>
          <a:xfrm>
            <a:off x="0" y="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b="1" dirty="0">
                <a:solidFill>
                  <a:schemeClr val="accent1"/>
                </a:solidFill>
              </a:rPr>
              <a:t>Literature Summary</a:t>
            </a:r>
          </a:p>
        </p:txBody>
      </p:sp>
      <p:sp>
        <p:nvSpPr>
          <p:cNvPr id="215" name="Google Shape;215;p30"/>
          <p:cNvSpPr/>
          <p:nvPr/>
        </p:nvSpPr>
        <p:spPr>
          <a:xfrm>
            <a:off x="214527" y="1213938"/>
            <a:ext cx="603900" cy="389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30"/>
          <p:cNvSpPr/>
          <p:nvPr/>
        </p:nvSpPr>
        <p:spPr>
          <a:xfrm>
            <a:off x="818427" y="1147803"/>
            <a:ext cx="4064635" cy="521970"/>
          </a:xfrm>
          <a:prstGeom prst="rect">
            <a:avLst/>
          </a:prstGeom>
          <a:noFill/>
          <a:ln>
            <a:noFill/>
          </a:ln>
        </p:spPr>
        <p:txBody>
          <a:bodyPr spcFirstLastPara="1" wrap="square" lIns="91425" tIns="91425" rIns="91425" bIns="91425" anchor="t" anchorCtr="0">
            <a:noAutofit/>
          </a:bodyPr>
          <a:lstStyle/>
          <a:p>
            <a:pPr marL="114300" marR="0" lvl="0" indent="0" algn="l" rtl="0">
              <a:lnSpc>
                <a:spcPct val="115000"/>
              </a:lnSpc>
              <a:spcBef>
                <a:spcPts val="0"/>
              </a:spcBef>
              <a:spcAft>
                <a:spcPts val="0"/>
              </a:spcAft>
              <a:buClr>
                <a:schemeClr val="dk2"/>
              </a:buClr>
              <a:buSzPts val="1800"/>
              <a:buFont typeface="Arial"/>
              <a:buNone/>
            </a:pPr>
            <a:r>
              <a:rPr lang="en" sz="1800" b="1" i="0" u="none" strike="noStrike" cap="none" dirty="0">
                <a:solidFill>
                  <a:schemeClr val="dk1"/>
                </a:solidFill>
                <a:latin typeface="Arial"/>
                <a:ea typeface="Arial"/>
                <a:cs typeface="Arial"/>
                <a:sym typeface="Arial"/>
              </a:rPr>
              <a:t>RL-APFM </a:t>
            </a:r>
            <a:r>
              <a:rPr lang="en" sz="1800" b="0" i="0" u="none" strike="noStrike" cap="none" dirty="0">
                <a:solidFill>
                  <a:schemeClr val="dk1"/>
                </a:solidFill>
                <a:latin typeface="Arial"/>
                <a:ea typeface="Arial"/>
                <a:cs typeface="Arial"/>
                <a:sym typeface="Arial"/>
              </a:rPr>
              <a:t>(offline algorithm)</a:t>
            </a:r>
            <a:r>
              <a:rPr lang="en" sz="1800" b="1" i="0" u="none" strike="noStrike" cap="none" dirty="0">
                <a:solidFill>
                  <a:schemeClr val="dk1"/>
                </a:solidFill>
                <a:latin typeface="Arial"/>
                <a:ea typeface="Arial"/>
                <a:cs typeface="Arial"/>
                <a:sym typeface="Arial"/>
              </a:rPr>
              <a:t> </a:t>
            </a:r>
            <a:endParaRPr sz="1800" b="0" i="0" u="none" strike="noStrike" cap="none" dirty="0">
              <a:solidFill>
                <a:schemeClr val="dk2"/>
              </a:solidFill>
              <a:latin typeface="Arial"/>
              <a:ea typeface="Arial"/>
              <a:cs typeface="Arial"/>
              <a:sym typeface="Arial"/>
            </a:endParaRPr>
          </a:p>
          <a:p>
            <a:pPr marL="114300" marR="0" lvl="0" indent="-114300" algn="l" rtl="0">
              <a:lnSpc>
                <a:spcPct val="115000"/>
              </a:lnSpc>
              <a:spcBef>
                <a:spcPts val="0"/>
              </a:spcBef>
              <a:spcAft>
                <a:spcPts val="0"/>
              </a:spcAft>
              <a:buClr>
                <a:schemeClr val="dk2"/>
              </a:buClr>
              <a:buSzPts val="1800"/>
              <a:buFont typeface="Arial"/>
              <a:buNone/>
            </a:pPr>
            <a:endParaRPr sz="1800" b="0" i="0" u="none" strike="noStrike" cap="none" dirty="0">
              <a:solidFill>
                <a:schemeClr val="dk2"/>
              </a:solidFill>
              <a:latin typeface="Arial"/>
              <a:ea typeface="Arial"/>
              <a:cs typeface="Arial"/>
              <a:sym typeface="Arial"/>
            </a:endParaRPr>
          </a:p>
          <a:p>
            <a:pPr marL="114300" marR="0" lvl="0" indent="0" algn="l" rtl="0">
              <a:lnSpc>
                <a:spcPct val="115000"/>
              </a:lnSpc>
              <a:spcBef>
                <a:spcPts val="0"/>
              </a:spcBef>
              <a:spcAft>
                <a:spcPts val="0"/>
              </a:spcAft>
              <a:buClr>
                <a:schemeClr val="dk2"/>
              </a:buClr>
              <a:buSzPts val="1800"/>
              <a:buFont typeface="Arial"/>
              <a:buNone/>
            </a:pPr>
            <a:endParaRPr sz="1800" b="0" i="0" u="none" strike="noStrike" cap="none" dirty="0">
              <a:solidFill>
                <a:schemeClr val="dk2"/>
              </a:solidFill>
              <a:latin typeface="Arial"/>
              <a:ea typeface="Arial"/>
              <a:cs typeface="Arial"/>
              <a:sym typeface="Arial"/>
            </a:endParaRPr>
          </a:p>
        </p:txBody>
      </p:sp>
      <p:sp>
        <p:nvSpPr>
          <p:cNvPr id="217" name="Google Shape;217;p30"/>
          <p:cNvSpPr/>
          <p:nvPr/>
        </p:nvSpPr>
        <p:spPr>
          <a:xfrm>
            <a:off x="170" y="2073136"/>
            <a:ext cx="8520430" cy="1945005"/>
          </a:xfrm>
          <a:prstGeom prst="rect">
            <a:avLst/>
          </a:prstGeom>
          <a:noFill/>
          <a:ln>
            <a:noFill/>
          </a:ln>
        </p:spPr>
        <p:txBody>
          <a:bodyPr spcFirstLastPara="1" wrap="square" lIns="91425" tIns="91425" rIns="91425" bIns="91425" anchor="t" anchorCtr="0">
            <a:noAutofit/>
          </a:bodyPr>
          <a:lstStyle/>
          <a:p>
            <a:pPr marL="114300" marR="0" lvl="0" indent="0" algn="l" rtl="0">
              <a:lnSpc>
                <a:spcPct val="130000"/>
              </a:lnSpc>
              <a:spcBef>
                <a:spcPts val="0"/>
              </a:spcBef>
              <a:spcAft>
                <a:spcPts val="0"/>
              </a:spcAft>
              <a:buClr>
                <a:schemeClr val="dk2"/>
              </a:buClr>
              <a:buSzPts val="1800"/>
              <a:buFont typeface="Arial"/>
              <a:buNone/>
            </a:pPr>
            <a:r>
              <a:rPr lang="en" sz="1800" b="0" i="0" u="none" strike="noStrike" cap="none" dirty="0">
                <a:solidFill>
                  <a:schemeClr val="dk1"/>
                </a:solidFill>
                <a:latin typeface="Arial"/>
                <a:ea typeface="Arial"/>
                <a:cs typeface="Arial"/>
                <a:sym typeface="Arial"/>
              </a:rPr>
              <a:t>Two factors (make RL and APFM integrated more effectively) : </a:t>
            </a:r>
            <a:endParaRPr sz="1800" b="0" i="0" u="none" strike="noStrike" cap="none" dirty="0">
              <a:solidFill>
                <a:schemeClr val="dk1"/>
              </a:solidFill>
              <a:latin typeface="Arial"/>
              <a:ea typeface="Arial"/>
              <a:cs typeface="Arial"/>
              <a:sym typeface="Arial"/>
            </a:endParaRPr>
          </a:p>
          <a:p>
            <a:pPr marL="457200" marR="0" lvl="0" indent="-342900" algn="l" rtl="0">
              <a:lnSpc>
                <a:spcPct val="130000"/>
              </a:lnSpc>
              <a:spcBef>
                <a:spcPts val="0"/>
              </a:spcBef>
              <a:spcAft>
                <a:spcPts val="0"/>
              </a:spcAft>
              <a:buClr>
                <a:schemeClr val="dk2"/>
              </a:buClr>
              <a:buSzPts val="1800"/>
              <a:buFont typeface="Arial"/>
              <a:buChar char="●"/>
            </a:pPr>
            <a:r>
              <a:rPr lang="en" sz="1800" b="0" i="0" u="none" strike="noStrike" cap="none" dirty="0">
                <a:solidFill>
                  <a:schemeClr val="dk1"/>
                </a:solidFill>
                <a:latin typeface="Arial"/>
                <a:ea typeface="Arial"/>
                <a:cs typeface="Arial"/>
                <a:sym typeface="Arial"/>
              </a:rPr>
              <a:t>Distance Reinforcement Factors (DRF) </a:t>
            </a:r>
            <a:endParaRPr sz="1800" b="0" i="0" u="none" strike="noStrike" cap="none" dirty="0">
              <a:solidFill>
                <a:schemeClr val="dk1"/>
              </a:solidFill>
              <a:latin typeface="Arial"/>
              <a:ea typeface="Arial"/>
              <a:cs typeface="Arial"/>
              <a:sym typeface="Arial"/>
            </a:endParaRPr>
          </a:p>
          <a:p>
            <a:pPr marL="114300" marR="0" lvl="0" indent="0" algn="l" rtl="0">
              <a:lnSpc>
                <a:spcPct val="130000"/>
              </a:lnSpc>
              <a:spcBef>
                <a:spcPts val="0"/>
              </a:spcBef>
              <a:spcAft>
                <a:spcPts val="0"/>
              </a:spcAft>
              <a:buClr>
                <a:schemeClr val="dk2"/>
              </a:buClr>
              <a:buSzPts val="1800"/>
              <a:buFont typeface="Arial"/>
              <a:buNone/>
            </a:pPr>
            <a:r>
              <a:rPr lang="en" sz="1400" b="0" i="0" u="none" strike="noStrike" cap="none" dirty="0">
                <a:solidFill>
                  <a:schemeClr val="dk1"/>
                </a:solidFill>
                <a:latin typeface="Arial"/>
                <a:ea typeface="Arial"/>
                <a:cs typeface="Arial"/>
                <a:sym typeface="Arial"/>
              </a:rPr>
              <a:t>activated when the robot enters the influence region of the obstacles to keep the robot away from them</a:t>
            </a:r>
            <a:endParaRPr sz="1400" b="0" i="0" u="none" strike="noStrike" cap="none" dirty="0">
              <a:solidFill>
                <a:schemeClr val="dk1"/>
              </a:solidFill>
              <a:latin typeface="Arial"/>
              <a:ea typeface="Arial"/>
              <a:cs typeface="Arial"/>
              <a:sym typeface="Arial"/>
            </a:endParaRPr>
          </a:p>
          <a:p>
            <a:pPr marL="457200" marR="0" lvl="0" indent="-342900" algn="l" rtl="0">
              <a:lnSpc>
                <a:spcPct val="130000"/>
              </a:lnSpc>
              <a:spcBef>
                <a:spcPts val="0"/>
              </a:spcBef>
              <a:spcAft>
                <a:spcPts val="0"/>
              </a:spcAft>
              <a:buClr>
                <a:schemeClr val="dk2"/>
              </a:buClr>
              <a:buSzPts val="1800"/>
              <a:buFont typeface="Arial"/>
              <a:buChar char="●"/>
            </a:pPr>
            <a:r>
              <a:rPr lang="en" sz="1800" b="0" i="0" u="none" strike="noStrike" cap="none" dirty="0">
                <a:solidFill>
                  <a:schemeClr val="dk1"/>
                </a:solidFill>
                <a:latin typeface="Arial"/>
                <a:ea typeface="Arial"/>
                <a:cs typeface="Arial"/>
                <a:sym typeface="Arial"/>
              </a:rPr>
              <a:t>Force Reinforcement Factors (FRF) </a:t>
            </a:r>
            <a:endParaRPr sz="1800" b="0" i="0" u="none" strike="noStrike" cap="none" dirty="0">
              <a:solidFill>
                <a:schemeClr val="dk1"/>
              </a:solidFill>
              <a:latin typeface="Arial"/>
              <a:ea typeface="Arial"/>
              <a:cs typeface="Arial"/>
              <a:sym typeface="Arial"/>
            </a:endParaRPr>
          </a:p>
          <a:p>
            <a:pPr marL="114300" marR="0" lvl="0" indent="0" algn="l" rtl="0">
              <a:lnSpc>
                <a:spcPct val="130000"/>
              </a:lnSpc>
              <a:spcBef>
                <a:spcPts val="0"/>
              </a:spcBef>
              <a:spcAft>
                <a:spcPts val="0"/>
              </a:spcAft>
              <a:buClr>
                <a:schemeClr val="dk2"/>
              </a:buClr>
              <a:buSzPts val="1800"/>
              <a:buFont typeface="Arial"/>
              <a:buNone/>
            </a:pPr>
            <a:r>
              <a:rPr lang="en" sz="1400" b="0" i="0" u="none" strike="noStrike" cap="none" dirty="0">
                <a:solidFill>
                  <a:schemeClr val="dk1"/>
                </a:solidFill>
                <a:latin typeface="Arial"/>
                <a:ea typeface="Arial"/>
                <a:cs typeface="Arial"/>
                <a:sym typeface="Arial"/>
              </a:rPr>
              <a:t>activated when the robot collides with obstacles to let the robot escape from them</a:t>
            </a:r>
            <a:endParaRPr sz="1400" b="0" i="0" u="none" strike="noStrike" cap="none" dirty="0">
              <a:solidFill>
                <a:schemeClr val="dk1"/>
              </a:solidFill>
              <a:latin typeface="Arial"/>
              <a:ea typeface="Arial"/>
              <a:cs typeface="Arial"/>
              <a:sym typeface="Arial"/>
            </a:endParaRPr>
          </a:p>
        </p:txBody>
      </p:sp>
      <p:sp>
        <p:nvSpPr>
          <p:cNvPr id="218" name="Google Shape;218;p30"/>
          <p:cNvSpPr txBox="1"/>
          <p:nvPr/>
        </p:nvSpPr>
        <p:spPr>
          <a:xfrm>
            <a:off x="-34361" y="4664306"/>
            <a:ext cx="8987790" cy="55054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rgbClr val="000000"/>
                </a:solidFill>
                <a:latin typeface="Arial"/>
                <a:ea typeface="Arial"/>
                <a:cs typeface="Arial"/>
                <a:sym typeface="Arial"/>
              </a:rPr>
              <a:t>Reference:</a:t>
            </a:r>
            <a:r>
              <a:rPr lang="en" sz="1200" b="0" i="1" u="none" strike="noStrike" cap="none" dirty="0">
                <a:solidFill>
                  <a:srgbClr val="000000"/>
                </a:solidFill>
                <a:latin typeface="Arial"/>
                <a:ea typeface="Arial"/>
                <a:cs typeface="Arial"/>
                <a:sym typeface="Arial"/>
              </a:rPr>
              <a:t> </a:t>
            </a:r>
            <a:r>
              <a:rPr lang="en" sz="1200" b="0" i="0" u="none" strike="noStrike" cap="none" dirty="0">
                <a:solidFill>
                  <a:srgbClr val="000000"/>
                </a:solidFill>
                <a:latin typeface="Arial"/>
                <a:ea typeface="Arial"/>
                <a:cs typeface="Arial"/>
                <a:sym typeface="Arial"/>
              </a:rPr>
              <a:t>Li, H., Gong, D. &amp; Yu, J. An obstacles avoidance method for serial manipulator based on reinforcement learning and Artificial Potential Field.</a:t>
            </a:r>
            <a:r>
              <a:rPr lang="en" sz="1200" b="0" i="1" u="none" strike="noStrike" cap="none" dirty="0">
                <a:solidFill>
                  <a:srgbClr val="000000"/>
                </a:solidFill>
                <a:latin typeface="Arial"/>
                <a:ea typeface="Arial"/>
                <a:cs typeface="Arial"/>
                <a:sym typeface="Arial"/>
              </a:rPr>
              <a:t> Int J Intell Robot Appl (2021). </a:t>
            </a:r>
            <a:r>
              <a:rPr lang="en" sz="1200" b="0" i="0" u="none" strike="noStrike" cap="none" dirty="0">
                <a:solidFill>
                  <a:srgbClr val="000000"/>
                </a:solidFill>
                <a:latin typeface="Arial"/>
                <a:ea typeface="Arial"/>
                <a:cs typeface="Arial"/>
                <a:sym typeface="Arial"/>
              </a:rPr>
              <a:t>https://doi.org/10.1007/s41315-021-00172-5</a:t>
            </a:r>
            <a:endParaRPr sz="1200" b="0" i="0" u="none" strike="noStrike" cap="none" dirty="0">
              <a:solidFill>
                <a:srgbClr val="000000"/>
              </a:solidFill>
              <a:latin typeface="Arial"/>
              <a:ea typeface="Arial"/>
              <a:cs typeface="Arial"/>
              <a:sym typeface="Arial"/>
            </a:endParaRPr>
          </a:p>
        </p:txBody>
      </p:sp>
      <p:sp>
        <p:nvSpPr>
          <p:cNvPr id="219" name="Google Shape;219;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16</a:t>
            </a:fld>
            <a:endParaRPr>
              <a:solidFill>
                <a:schemeClr val="dk2"/>
              </a:solidFill>
              <a:latin typeface="Arial"/>
              <a:ea typeface="Arial"/>
              <a:cs typeface="Arial"/>
              <a:sym typeface="Arial"/>
            </a:endParaRPr>
          </a:p>
        </p:txBody>
      </p:sp>
      <p:cxnSp>
        <p:nvCxnSpPr>
          <p:cNvPr id="9" name="Google Shape;262;p35">
            <a:extLst>
              <a:ext uri="{FF2B5EF4-FFF2-40B4-BE49-F238E27FC236}">
                <a16:creationId xmlns:a16="http://schemas.microsoft.com/office/drawing/2014/main" id="{160AF57F-7B06-4F7C-972D-522281B8DD41}"/>
              </a:ext>
            </a:extLst>
          </p:cNvPr>
          <p:cNvCxnSpPr>
            <a:cxnSpLocks/>
          </p:cNvCxnSpPr>
          <p:nvPr/>
        </p:nvCxnSpPr>
        <p:spPr>
          <a:xfrm>
            <a:off x="0" y="4743439"/>
            <a:ext cx="908325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31" descr="2"/>
          <p:cNvPicPr preferRelativeResize="0"/>
          <p:nvPr/>
        </p:nvPicPr>
        <p:blipFill rotWithShape="1">
          <a:blip r:embed="rId3">
            <a:alphaModFix/>
          </a:blip>
          <a:srcRect/>
          <a:stretch/>
        </p:blipFill>
        <p:spPr>
          <a:xfrm>
            <a:off x="318135" y="1017905"/>
            <a:ext cx="3850005" cy="3560445"/>
          </a:xfrm>
          <a:prstGeom prst="rect">
            <a:avLst/>
          </a:prstGeom>
          <a:noFill/>
          <a:ln>
            <a:noFill/>
          </a:ln>
        </p:spPr>
      </p:pic>
      <p:sp>
        <p:nvSpPr>
          <p:cNvPr id="225" name="Google Shape;225;p31"/>
          <p:cNvSpPr/>
          <p:nvPr/>
        </p:nvSpPr>
        <p:spPr>
          <a:xfrm>
            <a:off x="4168140" y="1478915"/>
            <a:ext cx="4712335" cy="2638425"/>
          </a:xfrm>
          <a:prstGeom prst="rect">
            <a:avLst/>
          </a:prstGeom>
          <a:noFill/>
          <a:ln>
            <a:noFill/>
          </a:ln>
        </p:spPr>
        <p:txBody>
          <a:bodyPr spcFirstLastPara="1" wrap="square" lIns="91425" tIns="91425" rIns="91425" bIns="91425" anchor="t" anchorCtr="0">
            <a:noAutofit/>
          </a:bodyPr>
          <a:lstStyle/>
          <a:p>
            <a:pPr marL="457200" marR="0" lvl="0" indent="-342900" algn="l" rtl="0">
              <a:lnSpc>
                <a:spcPct val="130000"/>
              </a:lnSpc>
              <a:spcBef>
                <a:spcPts val="0"/>
              </a:spcBef>
              <a:spcAft>
                <a:spcPts val="0"/>
              </a:spcAft>
              <a:buClr>
                <a:schemeClr val="dk2"/>
              </a:buClr>
              <a:buSzPts val="1800"/>
              <a:buFont typeface="Arial"/>
              <a:buChar char="●"/>
            </a:pPr>
            <a:r>
              <a:rPr lang="en" sz="1800" b="0" i="0" u="none" strike="noStrike" cap="none">
                <a:solidFill>
                  <a:schemeClr val="dk1"/>
                </a:solidFill>
                <a:latin typeface="Arial"/>
                <a:ea typeface="Arial"/>
                <a:cs typeface="Arial"/>
                <a:sym typeface="Arial"/>
              </a:rPr>
              <a:t>Distance Reinforcement Factors (DRF) </a:t>
            </a:r>
            <a:endParaRPr sz="1800" b="0" i="0" u="none" strike="noStrike" cap="none">
              <a:solidFill>
                <a:schemeClr val="dk1"/>
              </a:solidFill>
              <a:latin typeface="Arial"/>
              <a:ea typeface="Arial"/>
              <a:cs typeface="Arial"/>
              <a:sym typeface="Arial"/>
            </a:endParaRPr>
          </a:p>
          <a:p>
            <a:pPr marL="114300" marR="0" lvl="0" indent="0" algn="l" rtl="0">
              <a:lnSpc>
                <a:spcPct val="130000"/>
              </a:lnSpc>
              <a:spcBef>
                <a:spcPts val="0"/>
              </a:spcBef>
              <a:spcAft>
                <a:spcPts val="0"/>
              </a:spcAft>
              <a:buClr>
                <a:schemeClr val="dk2"/>
              </a:buClr>
              <a:buSzPts val="1800"/>
              <a:buFont typeface="Arial"/>
              <a:buNone/>
            </a:pPr>
            <a:r>
              <a:rPr lang="en" sz="1400" b="0" i="0" u="none" strike="noStrike" cap="none">
                <a:solidFill>
                  <a:schemeClr val="dk1"/>
                </a:solidFill>
                <a:latin typeface="Arial"/>
                <a:ea typeface="Arial"/>
                <a:cs typeface="Arial"/>
                <a:sym typeface="Arial"/>
              </a:rPr>
              <a:t>determined by the distance between the robot and the obstacles </a:t>
            </a:r>
            <a:endParaRPr sz="1400" b="0" i="0" u="none" strike="noStrike" cap="none">
              <a:solidFill>
                <a:schemeClr val="dk1"/>
              </a:solidFill>
              <a:latin typeface="Arial"/>
              <a:ea typeface="Arial"/>
              <a:cs typeface="Arial"/>
              <a:sym typeface="Arial"/>
            </a:endParaRPr>
          </a:p>
          <a:p>
            <a:pPr marL="457200" marR="0" lvl="0" indent="-342900" algn="l" rtl="0">
              <a:lnSpc>
                <a:spcPct val="130000"/>
              </a:lnSpc>
              <a:spcBef>
                <a:spcPts val="0"/>
              </a:spcBef>
              <a:spcAft>
                <a:spcPts val="0"/>
              </a:spcAft>
              <a:buClr>
                <a:schemeClr val="dk2"/>
              </a:buClr>
              <a:buSzPts val="1800"/>
              <a:buFont typeface="Arial"/>
              <a:buChar char="●"/>
            </a:pPr>
            <a:r>
              <a:rPr lang="en" sz="1800" b="0" i="0" u="none" strike="noStrike" cap="none">
                <a:solidFill>
                  <a:schemeClr val="dk1"/>
                </a:solidFill>
                <a:latin typeface="Arial"/>
                <a:ea typeface="Arial"/>
                <a:cs typeface="Arial"/>
                <a:sym typeface="Arial"/>
              </a:rPr>
              <a:t>Force Reinforcement Factors (FRF) </a:t>
            </a:r>
            <a:endParaRPr sz="1800" b="0" i="0" u="none" strike="noStrike" cap="none">
              <a:solidFill>
                <a:schemeClr val="dk1"/>
              </a:solidFill>
              <a:latin typeface="Arial"/>
              <a:ea typeface="Arial"/>
              <a:cs typeface="Arial"/>
              <a:sym typeface="Arial"/>
            </a:endParaRPr>
          </a:p>
          <a:p>
            <a:pPr marL="114300" marR="0" lvl="0" indent="0" algn="l" rtl="0">
              <a:lnSpc>
                <a:spcPct val="130000"/>
              </a:lnSpc>
              <a:spcBef>
                <a:spcPts val="0"/>
              </a:spcBef>
              <a:spcAft>
                <a:spcPts val="0"/>
              </a:spcAft>
              <a:buClr>
                <a:schemeClr val="dk2"/>
              </a:buClr>
              <a:buSzPts val="1800"/>
              <a:buFont typeface="Arial"/>
              <a:buNone/>
            </a:pPr>
            <a:r>
              <a:rPr lang="en" sz="1400" b="0" i="0" u="none" strike="noStrike" cap="none">
                <a:solidFill>
                  <a:schemeClr val="dk1"/>
                </a:solidFill>
                <a:latin typeface="Arial"/>
                <a:ea typeface="Arial"/>
                <a:cs typeface="Arial"/>
                <a:sym typeface="Arial"/>
              </a:rPr>
              <a:t>determined by the collision force between the robot and the obstacles </a:t>
            </a:r>
            <a:endParaRPr sz="1400" b="0" i="0" u="none" strike="noStrike" cap="none">
              <a:solidFill>
                <a:schemeClr val="dk1"/>
              </a:solidFill>
              <a:latin typeface="Arial"/>
              <a:ea typeface="Arial"/>
              <a:cs typeface="Arial"/>
              <a:sym typeface="Arial"/>
            </a:endParaRPr>
          </a:p>
        </p:txBody>
      </p:sp>
      <p:sp>
        <p:nvSpPr>
          <p:cNvPr id="226" name="Google Shape;226;p31"/>
          <p:cNvSpPr txBox="1">
            <a:spLocks noGrp="1"/>
          </p:cNvSpPr>
          <p:nvPr>
            <p:ph type="title"/>
          </p:nvPr>
        </p:nvSpPr>
        <p:spPr>
          <a:xfrm>
            <a:off x="0" y="1460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b="1" dirty="0">
                <a:solidFill>
                  <a:schemeClr val="accent1"/>
                </a:solidFill>
              </a:rPr>
              <a:t>Literature Summary (cont.)</a:t>
            </a:r>
          </a:p>
        </p:txBody>
      </p:sp>
      <p:sp>
        <p:nvSpPr>
          <p:cNvPr id="227" name="Google Shape;227;p31"/>
          <p:cNvSpPr txBox="1"/>
          <p:nvPr/>
        </p:nvSpPr>
        <p:spPr>
          <a:xfrm>
            <a:off x="33368" y="4663217"/>
            <a:ext cx="8987790" cy="55054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rgbClr val="000000"/>
                </a:solidFill>
                <a:latin typeface="Arial"/>
                <a:ea typeface="Arial"/>
                <a:cs typeface="Arial"/>
                <a:sym typeface="Arial"/>
              </a:rPr>
              <a:t>Reference:</a:t>
            </a:r>
            <a:r>
              <a:rPr lang="en" sz="1200" b="0" i="1" u="none" strike="noStrike" cap="none" dirty="0">
                <a:solidFill>
                  <a:srgbClr val="000000"/>
                </a:solidFill>
                <a:latin typeface="Arial"/>
                <a:ea typeface="Arial"/>
                <a:cs typeface="Arial"/>
                <a:sym typeface="Arial"/>
              </a:rPr>
              <a:t> </a:t>
            </a:r>
            <a:r>
              <a:rPr lang="en" sz="1200" b="0" i="0" u="none" strike="noStrike" cap="none" dirty="0">
                <a:solidFill>
                  <a:srgbClr val="000000"/>
                </a:solidFill>
                <a:latin typeface="Arial"/>
                <a:ea typeface="Arial"/>
                <a:cs typeface="Arial"/>
                <a:sym typeface="Arial"/>
              </a:rPr>
              <a:t>Li, H., Gong, D. &amp; Yu, J. An obstacles avoidance method for serial manipulator based on reinforcement learning and Artificial Potential Field.</a:t>
            </a:r>
            <a:r>
              <a:rPr lang="en" sz="1200" b="0" i="1" u="none" strike="noStrike" cap="none" dirty="0">
                <a:solidFill>
                  <a:srgbClr val="000000"/>
                </a:solidFill>
                <a:latin typeface="Arial"/>
                <a:ea typeface="Arial"/>
                <a:cs typeface="Arial"/>
                <a:sym typeface="Arial"/>
              </a:rPr>
              <a:t> Int J Intell Robot Appl (2021). </a:t>
            </a:r>
            <a:r>
              <a:rPr lang="en" sz="1200" b="0" i="0" u="none" strike="noStrike" cap="none" dirty="0">
                <a:solidFill>
                  <a:srgbClr val="000000"/>
                </a:solidFill>
                <a:latin typeface="Arial"/>
                <a:ea typeface="Arial"/>
                <a:cs typeface="Arial"/>
                <a:sym typeface="Arial"/>
              </a:rPr>
              <a:t>https://doi.org/10.1007/s41315-021-00172-5</a:t>
            </a:r>
            <a:endParaRPr sz="1200" b="0" i="0" u="none" strike="noStrike" cap="none" dirty="0">
              <a:solidFill>
                <a:srgbClr val="000000"/>
              </a:solidFill>
              <a:latin typeface="Arial"/>
              <a:ea typeface="Arial"/>
              <a:cs typeface="Arial"/>
              <a:sym typeface="Arial"/>
            </a:endParaRPr>
          </a:p>
        </p:txBody>
      </p:sp>
      <p:sp>
        <p:nvSpPr>
          <p:cNvPr id="228" name="Google Shape;22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17</a:t>
            </a:fld>
            <a:endParaRPr>
              <a:solidFill>
                <a:schemeClr val="dk2"/>
              </a:solidFill>
              <a:latin typeface="Arial"/>
              <a:ea typeface="Arial"/>
              <a:cs typeface="Arial"/>
              <a:sym typeface="Arial"/>
            </a:endParaRPr>
          </a:p>
        </p:txBody>
      </p:sp>
      <p:cxnSp>
        <p:nvCxnSpPr>
          <p:cNvPr id="7" name="Google Shape;262;p35">
            <a:extLst>
              <a:ext uri="{FF2B5EF4-FFF2-40B4-BE49-F238E27FC236}">
                <a16:creationId xmlns:a16="http://schemas.microsoft.com/office/drawing/2014/main" id="{AA22C12C-E181-4D1E-A221-22CA5661DE6C}"/>
              </a:ext>
            </a:extLst>
          </p:cNvPr>
          <p:cNvCxnSpPr>
            <a:cxnSpLocks/>
          </p:cNvCxnSpPr>
          <p:nvPr/>
        </p:nvCxnSpPr>
        <p:spPr>
          <a:xfrm>
            <a:off x="-1342" y="4722168"/>
            <a:ext cx="9145342"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2"/>
          <p:cNvSpPr txBox="1">
            <a:spLocks noGrp="1"/>
          </p:cNvSpPr>
          <p:nvPr>
            <p:ph type="body" idx="1"/>
          </p:nvPr>
        </p:nvSpPr>
        <p:spPr>
          <a:xfrm>
            <a:off x="0" y="610500"/>
            <a:ext cx="8520300" cy="3922500"/>
          </a:xfrm>
          <a:prstGeom prst="rect">
            <a:avLst/>
          </a:prstGeom>
          <a:noFill/>
          <a:ln>
            <a:noFill/>
          </a:ln>
        </p:spPr>
        <p:txBody>
          <a:bodyPr spcFirstLastPara="1" wrap="square" lIns="91425" tIns="91425" rIns="91425" bIns="91425" anchor="t" anchorCtr="0">
            <a:normAutofit fontScale="90000"/>
          </a:bodyPr>
          <a:lstStyle/>
          <a:p>
            <a:pPr marL="114300" lvl="0" indent="0" algn="l" rtl="0">
              <a:lnSpc>
                <a:spcPct val="150000"/>
              </a:lnSpc>
              <a:spcBef>
                <a:spcPts val="0"/>
              </a:spcBef>
              <a:spcAft>
                <a:spcPts val="0"/>
              </a:spcAft>
              <a:buSzPct val="111111"/>
              <a:buNone/>
            </a:pPr>
            <a:r>
              <a:rPr lang="en" dirty="0">
                <a:solidFill>
                  <a:schemeClr val="dk1"/>
                </a:solidFill>
              </a:rPr>
              <a:t>Verification of </a:t>
            </a:r>
            <a:r>
              <a:rPr lang="en" b="1" dirty="0">
                <a:solidFill>
                  <a:schemeClr val="dk1"/>
                </a:solidFill>
              </a:rPr>
              <a:t>RL-APFM</a:t>
            </a:r>
            <a:r>
              <a:rPr lang="en" dirty="0">
                <a:solidFill>
                  <a:schemeClr val="dk1"/>
                </a:solidFill>
              </a:rPr>
              <a:t>:</a:t>
            </a:r>
            <a:endParaRPr dirty="0">
              <a:solidFill>
                <a:schemeClr val="dk1"/>
              </a:solidFill>
            </a:endParaRPr>
          </a:p>
          <a:p>
            <a:pPr marL="457200" lvl="0" indent="-342900" algn="l" rtl="0">
              <a:lnSpc>
                <a:spcPct val="150000"/>
              </a:lnSpc>
              <a:spcBef>
                <a:spcPts val="0"/>
              </a:spcBef>
              <a:spcAft>
                <a:spcPts val="0"/>
              </a:spcAft>
              <a:buSzPct val="111111"/>
              <a:buChar char="●"/>
            </a:pPr>
            <a:r>
              <a:rPr lang="en" dirty="0">
                <a:solidFill>
                  <a:schemeClr val="tx1"/>
                </a:solidFill>
              </a:rPr>
              <a:t>Simulation</a:t>
            </a:r>
            <a:endParaRPr dirty="0">
              <a:solidFill>
                <a:schemeClr val="tx1"/>
              </a:solidFill>
            </a:endParaRPr>
          </a:p>
          <a:p>
            <a:pPr marL="457200" lvl="0" indent="-342900" algn="l" rtl="0">
              <a:lnSpc>
                <a:spcPct val="150000"/>
              </a:lnSpc>
              <a:spcBef>
                <a:spcPts val="0"/>
              </a:spcBef>
              <a:spcAft>
                <a:spcPts val="0"/>
              </a:spcAft>
              <a:buSzPct val="111111"/>
              <a:buFont typeface="Noto Sans Symbols"/>
              <a:buChar char="⮚"/>
            </a:pPr>
            <a:r>
              <a:rPr lang="en" dirty="0">
                <a:solidFill>
                  <a:schemeClr val="tx1"/>
                </a:solidFill>
              </a:rPr>
              <a:t>RL-APFM reach target closing to obstacles without falling into local minima.</a:t>
            </a:r>
            <a:endParaRPr dirty="0">
              <a:solidFill>
                <a:schemeClr val="tx1"/>
              </a:solidFill>
            </a:endParaRPr>
          </a:p>
          <a:p>
            <a:pPr marL="457200" lvl="0" indent="-342900" algn="l" rtl="0">
              <a:lnSpc>
                <a:spcPct val="150000"/>
              </a:lnSpc>
              <a:spcBef>
                <a:spcPts val="0"/>
              </a:spcBef>
              <a:spcAft>
                <a:spcPts val="0"/>
              </a:spcAft>
              <a:buSzPct val="111111"/>
              <a:buFont typeface="Noto Sans Symbols"/>
              <a:buChar char="⮚"/>
            </a:pPr>
            <a:r>
              <a:rPr lang="en" dirty="0">
                <a:solidFill>
                  <a:schemeClr val="tx1"/>
                </a:solidFill>
              </a:rPr>
              <a:t>RL-APFM avoids dynamic obstacles without collision.</a:t>
            </a:r>
            <a:endParaRPr dirty="0">
              <a:solidFill>
                <a:schemeClr val="tx1"/>
              </a:solidFill>
            </a:endParaRPr>
          </a:p>
          <a:p>
            <a:pPr marL="457200" lvl="0" indent="-342900" algn="l" rtl="0">
              <a:lnSpc>
                <a:spcPct val="150000"/>
              </a:lnSpc>
              <a:spcBef>
                <a:spcPts val="0"/>
              </a:spcBef>
              <a:spcAft>
                <a:spcPts val="0"/>
              </a:spcAft>
              <a:buSzPct val="111111"/>
              <a:buFont typeface="Noto Sans Symbols"/>
              <a:buChar char="⮚"/>
            </a:pPr>
            <a:r>
              <a:rPr lang="en" dirty="0">
                <a:solidFill>
                  <a:schemeClr val="tx1"/>
                </a:solidFill>
              </a:rPr>
              <a:t>RL-APFM avoids obstacles with shorter time and fast iteration.</a:t>
            </a:r>
            <a:endParaRPr dirty="0">
              <a:solidFill>
                <a:schemeClr val="tx1"/>
              </a:solidFill>
            </a:endParaRPr>
          </a:p>
          <a:p>
            <a:pPr marL="114300" lvl="0" indent="0" algn="l" rtl="0">
              <a:lnSpc>
                <a:spcPct val="150000"/>
              </a:lnSpc>
              <a:spcBef>
                <a:spcPts val="0"/>
              </a:spcBef>
              <a:spcAft>
                <a:spcPts val="0"/>
              </a:spcAft>
              <a:buSzPct val="111111"/>
              <a:buFont typeface="Noto Sans Symbols"/>
              <a:buNone/>
            </a:pPr>
            <a:endParaRPr dirty="0">
              <a:solidFill>
                <a:schemeClr val="tx1"/>
              </a:solidFill>
            </a:endParaRPr>
          </a:p>
          <a:p>
            <a:pPr marL="457200" lvl="0" indent="-342900" algn="l" rtl="0">
              <a:lnSpc>
                <a:spcPct val="150000"/>
              </a:lnSpc>
              <a:spcBef>
                <a:spcPts val="0"/>
              </a:spcBef>
              <a:spcAft>
                <a:spcPts val="0"/>
              </a:spcAft>
              <a:buSzPct val="111111"/>
              <a:buChar char="●"/>
            </a:pPr>
            <a:r>
              <a:rPr lang="en" dirty="0">
                <a:solidFill>
                  <a:schemeClr val="tx1"/>
                </a:solidFill>
              </a:rPr>
              <a:t>Physical experiments</a:t>
            </a:r>
            <a:endParaRPr dirty="0">
              <a:solidFill>
                <a:schemeClr val="tx1"/>
              </a:solidFill>
            </a:endParaRPr>
          </a:p>
          <a:p>
            <a:pPr marL="457200" lvl="0" indent="-342900" algn="l" rtl="0">
              <a:lnSpc>
                <a:spcPct val="150000"/>
              </a:lnSpc>
              <a:spcBef>
                <a:spcPts val="0"/>
              </a:spcBef>
              <a:spcAft>
                <a:spcPts val="0"/>
              </a:spcAft>
              <a:buSzPct val="111111"/>
              <a:buFont typeface="Noto Sans Symbols"/>
              <a:buChar char="⮚"/>
            </a:pPr>
            <a:r>
              <a:rPr lang="en" dirty="0">
                <a:solidFill>
                  <a:schemeClr val="tx1"/>
                </a:solidFill>
              </a:rPr>
              <a:t>RL-APFM avoids obstacles with and without collision in a static and dynamic environment. </a:t>
            </a:r>
            <a:endParaRPr dirty="0">
              <a:solidFill>
                <a:schemeClr val="tx1"/>
              </a:solidFill>
            </a:endParaRPr>
          </a:p>
          <a:p>
            <a:pPr marL="457200" lvl="0" indent="-342900" algn="l" rtl="0">
              <a:lnSpc>
                <a:spcPct val="150000"/>
              </a:lnSpc>
              <a:spcBef>
                <a:spcPts val="0"/>
              </a:spcBef>
              <a:spcAft>
                <a:spcPts val="0"/>
              </a:spcAft>
              <a:buSzPct val="111111"/>
              <a:buFont typeface="Noto Sans Symbols"/>
              <a:buChar char="⮚"/>
            </a:pPr>
            <a:r>
              <a:rPr lang="en" dirty="0">
                <a:solidFill>
                  <a:schemeClr val="tx1"/>
                </a:solidFill>
              </a:rPr>
              <a:t>RL-APFM shows better performance when the target is closed to the obstacles.</a:t>
            </a:r>
            <a:endParaRPr dirty="0">
              <a:solidFill>
                <a:schemeClr val="tx1"/>
              </a:solidFill>
            </a:endParaRPr>
          </a:p>
        </p:txBody>
      </p:sp>
      <p:sp>
        <p:nvSpPr>
          <p:cNvPr id="234" name="Google Shape;234;p32"/>
          <p:cNvSpPr txBox="1">
            <a:spLocks noGrp="1"/>
          </p:cNvSpPr>
          <p:nvPr>
            <p:ph type="title"/>
          </p:nvPr>
        </p:nvSpPr>
        <p:spPr>
          <a:xfrm>
            <a:off x="0" y="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b="1" dirty="0">
                <a:solidFill>
                  <a:schemeClr val="accent1"/>
                </a:solidFill>
              </a:rPr>
              <a:t>Literature Summary (cont.)</a:t>
            </a:r>
          </a:p>
        </p:txBody>
      </p:sp>
      <p:sp>
        <p:nvSpPr>
          <p:cNvPr id="235" name="Google Shape;235;p32"/>
          <p:cNvSpPr txBox="1"/>
          <p:nvPr/>
        </p:nvSpPr>
        <p:spPr>
          <a:xfrm>
            <a:off x="84455" y="4654550"/>
            <a:ext cx="8987790"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200" b="1" i="0" u="none" strike="noStrike" cap="none" dirty="0">
                <a:solidFill>
                  <a:srgbClr val="000000"/>
                </a:solidFill>
                <a:latin typeface="Arial"/>
                <a:ea typeface="Arial"/>
                <a:cs typeface="Arial"/>
                <a:sym typeface="Arial"/>
              </a:rPr>
              <a:t>Reference:</a:t>
            </a:r>
            <a:r>
              <a:rPr lang="en" sz="1200" b="0" i="1" u="none" strike="noStrike" cap="none" dirty="0">
                <a:solidFill>
                  <a:srgbClr val="000000"/>
                </a:solidFill>
                <a:latin typeface="Arial"/>
                <a:ea typeface="Arial"/>
                <a:cs typeface="Arial"/>
                <a:sym typeface="Arial"/>
              </a:rPr>
              <a:t> </a:t>
            </a:r>
            <a:r>
              <a:rPr lang="en" sz="1200" b="0" i="0" u="none" strike="noStrike" cap="none" dirty="0">
                <a:solidFill>
                  <a:srgbClr val="000000"/>
                </a:solidFill>
                <a:latin typeface="Arial"/>
                <a:ea typeface="Arial"/>
                <a:cs typeface="Arial"/>
                <a:sym typeface="Arial"/>
              </a:rPr>
              <a:t>Li, H., Gong, D. &amp; Yu, J. An obstacles avoidance method for serial manipulator based on reinforcement learning and Artificial Potential Field.</a:t>
            </a:r>
            <a:r>
              <a:rPr lang="en" sz="1200" b="0" i="1" u="none" strike="noStrike" cap="none" dirty="0">
                <a:solidFill>
                  <a:srgbClr val="000000"/>
                </a:solidFill>
                <a:latin typeface="Arial"/>
                <a:ea typeface="Arial"/>
                <a:cs typeface="Arial"/>
                <a:sym typeface="Arial"/>
              </a:rPr>
              <a:t> Int J Intell Robot Appl (2021). </a:t>
            </a:r>
            <a:r>
              <a:rPr lang="en" sz="1200" b="0" i="0" u="none" strike="noStrike" cap="none" dirty="0">
                <a:solidFill>
                  <a:srgbClr val="000000"/>
                </a:solidFill>
                <a:latin typeface="Arial"/>
                <a:ea typeface="Arial"/>
                <a:cs typeface="Arial"/>
                <a:sym typeface="Arial"/>
              </a:rPr>
              <a:t>https://doi.org/10.1007/s41315-021-00172-5</a:t>
            </a:r>
            <a:endParaRPr sz="1200" b="0" i="0" u="none" strike="noStrike" cap="none" dirty="0">
              <a:solidFill>
                <a:srgbClr val="000000"/>
              </a:solidFill>
              <a:latin typeface="Arial"/>
              <a:ea typeface="Arial"/>
              <a:cs typeface="Arial"/>
              <a:sym typeface="Arial"/>
            </a:endParaRPr>
          </a:p>
        </p:txBody>
      </p:sp>
      <p:sp>
        <p:nvSpPr>
          <p:cNvPr id="236" name="Google Shape;23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18</a:t>
            </a:fld>
            <a:endParaRPr>
              <a:solidFill>
                <a:schemeClr val="dk2"/>
              </a:solidFill>
              <a:latin typeface="Arial"/>
              <a:ea typeface="Arial"/>
              <a:cs typeface="Arial"/>
              <a:sym typeface="Arial"/>
            </a:endParaRPr>
          </a:p>
        </p:txBody>
      </p:sp>
      <p:cxnSp>
        <p:nvCxnSpPr>
          <p:cNvPr id="6" name="Google Shape;262;p35">
            <a:extLst>
              <a:ext uri="{FF2B5EF4-FFF2-40B4-BE49-F238E27FC236}">
                <a16:creationId xmlns:a16="http://schemas.microsoft.com/office/drawing/2014/main" id="{9D4C7CB2-BF9E-45AD-94AD-EF828D15252A}"/>
              </a:ext>
            </a:extLst>
          </p:cNvPr>
          <p:cNvCxnSpPr>
            <a:cxnSpLocks/>
          </p:cNvCxnSpPr>
          <p:nvPr/>
        </p:nvCxnSpPr>
        <p:spPr>
          <a:xfrm>
            <a:off x="0" y="4727059"/>
            <a:ext cx="9072245"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3"/>
          <p:cNvSpPr txBox="1">
            <a:spLocks noGrp="1"/>
          </p:cNvSpPr>
          <p:nvPr>
            <p:ph type="title"/>
          </p:nvPr>
        </p:nvSpPr>
        <p:spPr>
          <a:xfrm>
            <a:off x="0" y="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b="1" dirty="0">
                <a:solidFill>
                  <a:schemeClr val="accent1"/>
                </a:solidFill>
              </a:rPr>
              <a:t>Literature Summary (cont.)</a:t>
            </a:r>
          </a:p>
        </p:txBody>
      </p:sp>
      <p:sp>
        <p:nvSpPr>
          <p:cNvPr id="242" name="Google Shape;242;p33"/>
          <p:cNvSpPr/>
          <p:nvPr/>
        </p:nvSpPr>
        <p:spPr>
          <a:xfrm>
            <a:off x="170" y="1018025"/>
            <a:ext cx="8520430" cy="2694305"/>
          </a:xfrm>
          <a:prstGeom prst="rect">
            <a:avLst/>
          </a:prstGeom>
          <a:noFill/>
          <a:ln>
            <a:noFill/>
          </a:ln>
        </p:spPr>
        <p:txBody>
          <a:bodyPr spcFirstLastPara="1" wrap="square" lIns="91425" tIns="91425" rIns="91425" bIns="91425" anchor="t" anchorCtr="0">
            <a:noAutofit/>
          </a:bodyPr>
          <a:lstStyle/>
          <a:p>
            <a:pPr marL="114300" marR="0" lvl="0" indent="0" algn="l" rtl="0">
              <a:lnSpc>
                <a:spcPct val="150000"/>
              </a:lnSpc>
              <a:spcBef>
                <a:spcPts val="0"/>
              </a:spcBef>
              <a:spcAft>
                <a:spcPts val="0"/>
              </a:spcAft>
              <a:buClr>
                <a:schemeClr val="dk2"/>
              </a:buClr>
              <a:buSzPts val="1800"/>
              <a:buFont typeface="Arial"/>
              <a:buNone/>
            </a:pPr>
            <a:r>
              <a:rPr lang="en" sz="1800" b="0" i="0" u="none" strike="noStrike" cap="none" dirty="0">
                <a:solidFill>
                  <a:schemeClr val="tx1"/>
                </a:solidFill>
                <a:latin typeface="Arial"/>
                <a:ea typeface="Arial"/>
                <a:cs typeface="Arial"/>
                <a:sym typeface="Arial"/>
              </a:rPr>
              <a:t>Conclusion:</a:t>
            </a:r>
            <a:endParaRPr sz="1800" b="0" i="0" u="none" strike="noStrike" cap="none" dirty="0">
              <a:solidFill>
                <a:schemeClr val="tx1"/>
              </a:solidFill>
              <a:latin typeface="Arial"/>
              <a:ea typeface="Arial"/>
              <a:cs typeface="Arial"/>
              <a:sym typeface="Arial"/>
            </a:endParaRPr>
          </a:p>
          <a:p>
            <a:pPr marL="457200" marR="0" lvl="0" indent="-342900" algn="l" rtl="0">
              <a:lnSpc>
                <a:spcPct val="150000"/>
              </a:lnSpc>
              <a:spcBef>
                <a:spcPts val="0"/>
              </a:spcBef>
              <a:spcAft>
                <a:spcPts val="0"/>
              </a:spcAft>
              <a:buClr>
                <a:schemeClr val="dk2"/>
              </a:buClr>
              <a:buSzPts val="1800"/>
              <a:buFont typeface="Arial"/>
              <a:buChar char="●"/>
            </a:pPr>
            <a:r>
              <a:rPr lang="en" sz="1800" b="0" i="0" u="none" strike="noStrike" cap="none" dirty="0">
                <a:solidFill>
                  <a:schemeClr val="tx1"/>
                </a:solidFill>
                <a:latin typeface="Arial"/>
                <a:ea typeface="Arial"/>
                <a:cs typeface="Arial"/>
                <a:sym typeface="Arial"/>
              </a:rPr>
              <a:t>RL-APFM avoids dynamic obstacles, eliminates local minima, and arrives at the target closed to the obstacles.</a:t>
            </a:r>
            <a:endParaRPr sz="1800" b="0" i="0" u="none" strike="noStrike" cap="none" dirty="0">
              <a:solidFill>
                <a:schemeClr val="tx1"/>
              </a:solidFill>
              <a:latin typeface="Arial"/>
              <a:ea typeface="Arial"/>
              <a:cs typeface="Arial"/>
              <a:sym typeface="Arial"/>
            </a:endParaRPr>
          </a:p>
          <a:p>
            <a:pPr marL="457200" marR="0" lvl="0" indent="-342900" algn="l" rtl="0">
              <a:lnSpc>
                <a:spcPct val="150000"/>
              </a:lnSpc>
              <a:spcBef>
                <a:spcPts val="0"/>
              </a:spcBef>
              <a:spcAft>
                <a:spcPts val="0"/>
              </a:spcAft>
              <a:buClr>
                <a:schemeClr val="dk2"/>
              </a:buClr>
              <a:buSzPts val="1800"/>
              <a:buFont typeface="Arial"/>
              <a:buChar char="●"/>
            </a:pPr>
            <a:r>
              <a:rPr lang="en" sz="1800" b="0" i="0" u="none" strike="noStrike" cap="none" dirty="0">
                <a:solidFill>
                  <a:schemeClr val="tx1"/>
                </a:solidFill>
                <a:latin typeface="Arial"/>
                <a:ea typeface="Arial"/>
                <a:cs typeface="Arial"/>
                <a:sym typeface="Arial"/>
              </a:rPr>
              <a:t>RL-APFM can be successfully implemented into a real robot to perform obstacles avoidance.</a:t>
            </a:r>
            <a:endParaRPr sz="1800" b="0" i="0" u="none" strike="noStrike" cap="none" dirty="0">
              <a:solidFill>
                <a:schemeClr val="tx1"/>
              </a:solidFill>
              <a:latin typeface="Arial"/>
              <a:ea typeface="Arial"/>
              <a:cs typeface="Arial"/>
              <a:sym typeface="Arial"/>
            </a:endParaRPr>
          </a:p>
        </p:txBody>
      </p:sp>
      <p:sp>
        <p:nvSpPr>
          <p:cNvPr id="243" name="Google Shape;243;p33"/>
          <p:cNvSpPr txBox="1"/>
          <p:nvPr/>
        </p:nvSpPr>
        <p:spPr>
          <a:xfrm>
            <a:off x="-67130" y="4686466"/>
            <a:ext cx="8987790" cy="55054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rgbClr val="000000"/>
                </a:solidFill>
                <a:latin typeface="Arial"/>
                <a:ea typeface="Arial"/>
                <a:cs typeface="Arial"/>
                <a:sym typeface="Arial"/>
              </a:rPr>
              <a:t>Reference:</a:t>
            </a:r>
            <a:r>
              <a:rPr lang="en" sz="1200" b="0" i="1" u="none" strike="noStrike" cap="none" dirty="0">
                <a:solidFill>
                  <a:srgbClr val="000000"/>
                </a:solidFill>
                <a:latin typeface="Arial"/>
                <a:ea typeface="Arial"/>
                <a:cs typeface="Arial"/>
                <a:sym typeface="Arial"/>
              </a:rPr>
              <a:t> </a:t>
            </a:r>
            <a:r>
              <a:rPr lang="en" sz="1200" b="0" i="0" u="none" strike="noStrike" cap="none" dirty="0">
                <a:solidFill>
                  <a:srgbClr val="000000"/>
                </a:solidFill>
                <a:latin typeface="Arial"/>
                <a:ea typeface="Arial"/>
                <a:cs typeface="Arial"/>
                <a:sym typeface="Arial"/>
              </a:rPr>
              <a:t>Li, H., Gong, D. &amp; Yu, J. An obstacles avoidance method for serial manipulator based on reinforcement learning and Artificial Potential Field.</a:t>
            </a:r>
            <a:r>
              <a:rPr lang="en" sz="1200" b="0" i="1" u="none" strike="noStrike" cap="none" dirty="0">
                <a:solidFill>
                  <a:srgbClr val="000000"/>
                </a:solidFill>
                <a:latin typeface="Arial"/>
                <a:ea typeface="Arial"/>
                <a:cs typeface="Arial"/>
                <a:sym typeface="Arial"/>
              </a:rPr>
              <a:t> Int J Intell Robot Appl (2021). </a:t>
            </a:r>
            <a:r>
              <a:rPr lang="en" sz="1200" b="0" i="0" u="none" strike="noStrike" cap="none" dirty="0">
                <a:solidFill>
                  <a:srgbClr val="000000"/>
                </a:solidFill>
                <a:latin typeface="Arial"/>
                <a:ea typeface="Arial"/>
                <a:cs typeface="Arial"/>
                <a:sym typeface="Arial"/>
              </a:rPr>
              <a:t>https://doi.org/10.1007/s41315-021-00172-5</a:t>
            </a:r>
            <a:endParaRPr sz="1200" b="0" i="0" u="none" strike="noStrike" cap="none" dirty="0">
              <a:solidFill>
                <a:srgbClr val="000000"/>
              </a:solidFill>
              <a:latin typeface="Arial"/>
              <a:ea typeface="Arial"/>
              <a:cs typeface="Arial"/>
              <a:sym typeface="Arial"/>
            </a:endParaRPr>
          </a:p>
        </p:txBody>
      </p:sp>
      <p:sp>
        <p:nvSpPr>
          <p:cNvPr id="244" name="Google Shape;244;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19</a:t>
            </a:fld>
            <a:endParaRPr>
              <a:solidFill>
                <a:schemeClr val="dk2"/>
              </a:solidFill>
              <a:latin typeface="Arial"/>
              <a:ea typeface="Arial"/>
              <a:cs typeface="Arial"/>
              <a:sym typeface="Arial"/>
            </a:endParaRPr>
          </a:p>
        </p:txBody>
      </p:sp>
      <p:cxnSp>
        <p:nvCxnSpPr>
          <p:cNvPr id="6" name="Google Shape;262;p35">
            <a:extLst>
              <a:ext uri="{FF2B5EF4-FFF2-40B4-BE49-F238E27FC236}">
                <a16:creationId xmlns:a16="http://schemas.microsoft.com/office/drawing/2014/main" id="{5F64BA90-24BE-4B9E-8AAF-4AE47C1E9F75}"/>
              </a:ext>
            </a:extLst>
          </p:cNvPr>
          <p:cNvCxnSpPr/>
          <p:nvPr/>
        </p:nvCxnSpPr>
        <p:spPr>
          <a:xfrm>
            <a:off x="-1342" y="4741728"/>
            <a:ext cx="9022500" cy="6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0" y="0"/>
            <a:ext cx="1724400" cy="62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accent1"/>
                </a:solidFill>
              </a:rPr>
              <a:t>Outline</a:t>
            </a:r>
            <a:endParaRPr lang="en-US" sz="2500" b="1" dirty="0">
              <a:solidFill>
                <a:schemeClr val="accent1"/>
              </a:solidFill>
            </a:endParaRPr>
          </a:p>
        </p:txBody>
      </p:sp>
      <p:sp>
        <p:nvSpPr>
          <p:cNvPr id="62" name="Google Shape;62;p14"/>
          <p:cNvSpPr txBox="1"/>
          <p:nvPr/>
        </p:nvSpPr>
        <p:spPr>
          <a:xfrm>
            <a:off x="-102310" y="421508"/>
            <a:ext cx="7680000" cy="5135222"/>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0"/>
              </a:spcBef>
              <a:spcAft>
                <a:spcPts val="0"/>
              </a:spcAft>
              <a:buClr>
                <a:srgbClr val="980000"/>
              </a:buClr>
              <a:buSzPts val="2200"/>
              <a:buChar char="●"/>
            </a:pPr>
            <a:r>
              <a:rPr lang="en" sz="2200" b="1" dirty="0">
                <a:solidFill>
                  <a:srgbClr val="980000"/>
                </a:solidFill>
              </a:rPr>
              <a:t>Section 1: Introduction and background</a:t>
            </a:r>
            <a:endParaRPr sz="2200" b="1" dirty="0">
              <a:solidFill>
                <a:srgbClr val="980000"/>
              </a:solidFill>
            </a:endParaRPr>
          </a:p>
          <a:p>
            <a:pPr marL="914400" marR="0" lvl="1" indent="-349250" algn="l" rtl="0">
              <a:lnSpc>
                <a:spcPct val="100000"/>
              </a:lnSpc>
              <a:spcBef>
                <a:spcPts val="0"/>
              </a:spcBef>
              <a:spcAft>
                <a:spcPts val="0"/>
              </a:spcAft>
              <a:buClr>
                <a:schemeClr val="dk1"/>
              </a:buClr>
              <a:buSzPts val="1900"/>
              <a:buChar char="○"/>
            </a:pPr>
            <a:r>
              <a:rPr lang="en" sz="1900" dirty="0">
                <a:solidFill>
                  <a:schemeClr val="dk1"/>
                </a:solidFill>
              </a:rPr>
              <a:t>What is APF algorithm</a:t>
            </a:r>
            <a:endParaRPr sz="1900" dirty="0">
              <a:solidFill>
                <a:schemeClr val="dk1"/>
              </a:solidFill>
            </a:endParaRPr>
          </a:p>
          <a:p>
            <a:pPr marL="914400" marR="0" lvl="1" indent="-349250" algn="l" rtl="0">
              <a:lnSpc>
                <a:spcPct val="100000"/>
              </a:lnSpc>
              <a:spcBef>
                <a:spcPts val="0"/>
              </a:spcBef>
              <a:spcAft>
                <a:spcPts val="0"/>
              </a:spcAft>
              <a:buClr>
                <a:schemeClr val="dk1"/>
              </a:buClr>
              <a:buSzPts val="1900"/>
              <a:buChar char="○"/>
            </a:pPr>
            <a:r>
              <a:rPr lang="en-AU" sz="1900" dirty="0">
                <a:solidFill>
                  <a:schemeClr val="dk1"/>
                </a:solidFill>
              </a:rPr>
              <a:t>P</a:t>
            </a:r>
            <a:r>
              <a:rPr lang="en" sz="1900" dirty="0">
                <a:solidFill>
                  <a:schemeClr val="dk1"/>
                </a:solidFill>
              </a:rPr>
              <a:t>roblem</a:t>
            </a:r>
          </a:p>
          <a:p>
            <a:pPr marL="914400" marR="0" lvl="1" indent="-349250" algn="l" rtl="0">
              <a:lnSpc>
                <a:spcPct val="100000"/>
              </a:lnSpc>
              <a:spcBef>
                <a:spcPts val="0"/>
              </a:spcBef>
              <a:spcAft>
                <a:spcPts val="0"/>
              </a:spcAft>
              <a:buClr>
                <a:schemeClr val="dk1"/>
              </a:buClr>
              <a:buSzPts val="1900"/>
              <a:buChar char="○"/>
            </a:pPr>
            <a:r>
              <a:rPr lang="en-AU" sz="1900" dirty="0">
                <a:solidFill>
                  <a:schemeClr val="dk1"/>
                </a:solidFill>
              </a:rPr>
              <a:t>Signposting</a:t>
            </a:r>
            <a:endParaRPr sz="1900" dirty="0">
              <a:solidFill>
                <a:schemeClr val="dk1"/>
              </a:solidFill>
            </a:endParaRPr>
          </a:p>
          <a:p>
            <a:pPr marL="457200" marR="0" lvl="0" indent="-368300" algn="l" rtl="0">
              <a:lnSpc>
                <a:spcPct val="100000"/>
              </a:lnSpc>
              <a:spcBef>
                <a:spcPts val="0"/>
              </a:spcBef>
              <a:spcAft>
                <a:spcPts val="0"/>
              </a:spcAft>
              <a:buClr>
                <a:srgbClr val="980000"/>
              </a:buClr>
              <a:buSzPts val="2200"/>
              <a:buChar char="●"/>
            </a:pPr>
            <a:r>
              <a:rPr lang="en" sz="2200" b="1" dirty="0">
                <a:solidFill>
                  <a:srgbClr val="980000"/>
                </a:solidFill>
              </a:rPr>
              <a:t>Section 2: literature analysis</a:t>
            </a:r>
            <a:endParaRPr sz="2200" b="1" dirty="0">
              <a:solidFill>
                <a:srgbClr val="980000"/>
              </a:solidFill>
            </a:endParaRPr>
          </a:p>
          <a:p>
            <a:pPr marL="914400" lvl="1" indent="-349250" algn="l" rtl="0">
              <a:lnSpc>
                <a:spcPct val="115000"/>
              </a:lnSpc>
              <a:spcBef>
                <a:spcPts val="0"/>
              </a:spcBef>
              <a:spcAft>
                <a:spcPts val="0"/>
              </a:spcAft>
              <a:buClr>
                <a:schemeClr val="dk1"/>
              </a:buClr>
              <a:buSzPts val="1900"/>
              <a:buChar char="○"/>
            </a:pPr>
            <a:r>
              <a:rPr lang="en" sz="1900" dirty="0">
                <a:solidFill>
                  <a:schemeClr val="dk1"/>
                </a:solidFill>
              </a:rPr>
              <a:t>Current State of Art of APF</a:t>
            </a:r>
            <a:endParaRPr sz="1900" dirty="0">
              <a:solidFill>
                <a:schemeClr val="dk1"/>
              </a:solidFill>
            </a:endParaRPr>
          </a:p>
          <a:p>
            <a:pPr marL="914400" lvl="1" indent="-349250" algn="l" rtl="0">
              <a:lnSpc>
                <a:spcPct val="115000"/>
              </a:lnSpc>
              <a:spcBef>
                <a:spcPts val="0"/>
              </a:spcBef>
              <a:spcAft>
                <a:spcPts val="0"/>
              </a:spcAft>
              <a:buClr>
                <a:schemeClr val="dk1"/>
              </a:buClr>
              <a:buSzPts val="1900"/>
              <a:buChar char="○"/>
            </a:pPr>
            <a:r>
              <a:rPr lang="en" sz="1900" dirty="0">
                <a:solidFill>
                  <a:schemeClr val="dk1"/>
                </a:solidFill>
              </a:rPr>
              <a:t>Literature in-depth study</a:t>
            </a:r>
            <a:endParaRPr sz="1900" dirty="0">
              <a:solidFill>
                <a:schemeClr val="dk1"/>
              </a:solidFill>
            </a:endParaRPr>
          </a:p>
          <a:p>
            <a:pPr marL="457200" marR="0" lvl="0" indent="-368300" algn="l" rtl="0">
              <a:lnSpc>
                <a:spcPct val="100000"/>
              </a:lnSpc>
              <a:spcBef>
                <a:spcPts val="0"/>
              </a:spcBef>
              <a:spcAft>
                <a:spcPts val="0"/>
              </a:spcAft>
              <a:buClr>
                <a:srgbClr val="980000"/>
              </a:buClr>
              <a:buSzPts val="2200"/>
              <a:buChar char="●"/>
            </a:pPr>
            <a:r>
              <a:rPr lang="en" sz="2200" b="1" dirty="0">
                <a:solidFill>
                  <a:srgbClr val="980000"/>
                </a:solidFill>
              </a:rPr>
              <a:t>Section 3: New approach and Conclusion</a:t>
            </a:r>
            <a:endParaRPr sz="2200" b="1" dirty="0">
              <a:solidFill>
                <a:srgbClr val="980000"/>
              </a:solidFill>
            </a:endParaRPr>
          </a:p>
          <a:p>
            <a:pPr marL="914400" marR="0" lvl="1" indent="-349250" algn="l" rtl="0">
              <a:lnSpc>
                <a:spcPct val="100000"/>
              </a:lnSpc>
              <a:spcBef>
                <a:spcPts val="0"/>
              </a:spcBef>
              <a:spcAft>
                <a:spcPts val="0"/>
              </a:spcAft>
              <a:buClr>
                <a:schemeClr val="dk1"/>
              </a:buClr>
              <a:buSzPts val="1900"/>
              <a:buChar char="○"/>
            </a:pPr>
            <a:r>
              <a:rPr lang="en" sz="1900" dirty="0">
                <a:solidFill>
                  <a:schemeClr val="dk1"/>
                </a:solidFill>
              </a:rPr>
              <a:t>VNS algorithm</a:t>
            </a:r>
            <a:endParaRPr sz="1900" dirty="0">
              <a:solidFill>
                <a:schemeClr val="dk1"/>
              </a:solidFill>
            </a:endParaRPr>
          </a:p>
          <a:p>
            <a:pPr marL="914400" marR="0" lvl="1" indent="-349250" algn="l" rtl="0">
              <a:lnSpc>
                <a:spcPct val="100000"/>
              </a:lnSpc>
              <a:spcBef>
                <a:spcPts val="0"/>
              </a:spcBef>
              <a:spcAft>
                <a:spcPts val="0"/>
              </a:spcAft>
              <a:buClr>
                <a:schemeClr val="dk1"/>
              </a:buClr>
              <a:buSzPts val="1900"/>
              <a:buChar char="○"/>
            </a:pPr>
            <a:r>
              <a:rPr lang="en" sz="1900" dirty="0">
                <a:solidFill>
                  <a:schemeClr val="dk1"/>
                </a:solidFill>
              </a:rPr>
              <a:t>Motivation</a:t>
            </a:r>
            <a:endParaRPr sz="1900" dirty="0">
              <a:solidFill>
                <a:schemeClr val="dk1"/>
              </a:solidFill>
            </a:endParaRPr>
          </a:p>
          <a:p>
            <a:pPr marL="914400" marR="0" lvl="1" indent="-349250" algn="l" rtl="0">
              <a:lnSpc>
                <a:spcPct val="100000"/>
              </a:lnSpc>
              <a:spcBef>
                <a:spcPts val="0"/>
              </a:spcBef>
              <a:spcAft>
                <a:spcPts val="0"/>
              </a:spcAft>
              <a:buClr>
                <a:schemeClr val="dk1"/>
              </a:buClr>
              <a:buSzPts val="1900"/>
              <a:buChar char="○"/>
            </a:pPr>
            <a:r>
              <a:rPr lang="en" sz="1900" dirty="0">
                <a:solidFill>
                  <a:schemeClr val="dk1"/>
                </a:solidFill>
              </a:rPr>
              <a:t>Definition</a:t>
            </a:r>
            <a:endParaRPr sz="1900" dirty="0">
              <a:solidFill>
                <a:schemeClr val="dk1"/>
              </a:solidFill>
            </a:endParaRPr>
          </a:p>
          <a:p>
            <a:pPr marL="914400" marR="0" lvl="1" indent="-349250" algn="l" rtl="0">
              <a:lnSpc>
                <a:spcPct val="100000"/>
              </a:lnSpc>
              <a:spcBef>
                <a:spcPts val="0"/>
              </a:spcBef>
              <a:spcAft>
                <a:spcPts val="0"/>
              </a:spcAft>
              <a:buClr>
                <a:schemeClr val="dk1"/>
              </a:buClr>
              <a:buSzPts val="1900"/>
              <a:buChar char="○"/>
            </a:pPr>
            <a:r>
              <a:rPr lang="en-US" sz="1900" dirty="0">
                <a:solidFill>
                  <a:schemeClr val="dk1"/>
                </a:solidFill>
              </a:rPr>
              <a:t>Conclusion</a:t>
            </a:r>
            <a:endParaRPr lang="en" sz="1900" dirty="0">
              <a:solidFill>
                <a:schemeClr val="dk1"/>
              </a:solidFill>
            </a:endParaRPr>
          </a:p>
          <a:p>
            <a:pPr marL="457200" marR="0" lvl="0" indent="-368300" algn="l" rtl="0">
              <a:lnSpc>
                <a:spcPct val="100000"/>
              </a:lnSpc>
              <a:spcBef>
                <a:spcPts val="0"/>
              </a:spcBef>
              <a:spcAft>
                <a:spcPts val="0"/>
              </a:spcAft>
              <a:buClr>
                <a:srgbClr val="980000"/>
              </a:buClr>
              <a:buSzPts val="2200"/>
              <a:buChar char="●"/>
            </a:pPr>
            <a:r>
              <a:rPr lang="en-US" altLang="zh-CN" sz="2200" b="1" dirty="0">
                <a:solidFill>
                  <a:srgbClr val="980000"/>
                </a:solidFill>
              </a:rPr>
              <a:t>Section 4: Extension and Future work</a:t>
            </a:r>
          </a:p>
          <a:p>
            <a:pPr marL="914400" marR="0" lvl="1" indent="-349250" algn="l" rtl="0">
              <a:lnSpc>
                <a:spcPct val="100000"/>
              </a:lnSpc>
              <a:spcBef>
                <a:spcPts val="0"/>
              </a:spcBef>
              <a:spcAft>
                <a:spcPts val="0"/>
              </a:spcAft>
              <a:buClr>
                <a:schemeClr val="dk1"/>
              </a:buClr>
              <a:buSzPts val="1900"/>
              <a:buChar char="○"/>
            </a:pPr>
            <a:r>
              <a:rPr lang="en-US" altLang="zh-CN" sz="1900" dirty="0">
                <a:solidFill>
                  <a:schemeClr val="dk1"/>
                </a:solidFill>
              </a:rPr>
              <a:t>Limitation of VNS + APF</a:t>
            </a:r>
          </a:p>
          <a:p>
            <a:pPr marL="914400" marR="0" lvl="1" indent="-349250" algn="l" rtl="0">
              <a:lnSpc>
                <a:spcPct val="100000"/>
              </a:lnSpc>
              <a:spcBef>
                <a:spcPts val="0"/>
              </a:spcBef>
              <a:spcAft>
                <a:spcPts val="0"/>
              </a:spcAft>
              <a:buClr>
                <a:schemeClr val="dk1"/>
              </a:buClr>
              <a:buSzPts val="1900"/>
              <a:buChar char="○"/>
            </a:pPr>
            <a:r>
              <a:rPr lang="en-US" altLang="zh-CN" sz="1900" dirty="0">
                <a:solidFill>
                  <a:schemeClr val="dk1"/>
                </a:solidFill>
              </a:rPr>
              <a:t>Future work</a:t>
            </a:r>
          </a:p>
          <a:p>
            <a:pPr marL="565150" marR="0" lvl="1" algn="l" rtl="0">
              <a:lnSpc>
                <a:spcPct val="100000"/>
              </a:lnSpc>
              <a:spcBef>
                <a:spcPts val="0"/>
              </a:spcBef>
              <a:spcAft>
                <a:spcPts val="0"/>
              </a:spcAft>
              <a:buClr>
                <a:schemeClr val="dk1"/>
              </a:buClr>
              <a:buSzPts val="1900"/>
            </a:pPr>
            <a:endParaRPr lang="en" sz="1900" dirty="0">
              <a:solidFill>
                <a:schemeClr val="dk1"/>
              </a:solidFill>
            </a:endParaRPr>
          </a:p>
        </p:txBody>
      </p:sp>
      <p:sp>
        <p:nvSpPr>
          <p:cNvPr id="63" name="Google Shape;6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a:t>
            </a:fld>
            <a:endParaRPr>
              <a:solidFill>
                <a:schemeClr val="dk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4"/>
          <p:cNvSpPr txBox="1">
            <a:spLocks noGrp="1"/>
          </p:cNvSpPr>
          <p:nvPr>
            <p:ph type="title"/>
          </p:nvPr>
        </p:nvSpPr>
        <p:spPr>
          <a:xfrm>
            <a:off x="0" y="0"/>
            <a:ext cx="5541900" cy="62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accent4">
                    <a:lumMod val="75000"/>
                  </a:schemeClr>
                </a:solidFill>
              </a:rPr>
              <a:t>Section 3: New approach</a:t>
            </a:r>
            <a:endParaRPr sz="2500" b="1" dirty="0">
              <a:solidFill>
                <a:schemeClr val="accent4">
                  <a:lumMod val="75000"/>
                </a:schemeClr>
              </a:solidFill>
            </a:endParaRPr>
          </a:p>
        </p:txBody>
      </p:sp>
      <p:sp>
        <p:nvSpPr>
          <p:cNvPr id="251" name="Google Shape;251;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20</a:t>
            </a:fld>
            <a:endParaRPr dirty="0">
              <a:solidFill>
                <a:schemeClr val="dk2"/>
              </a:solidFill>
              <a:latin typeface="Arial"/>
              <a:ea typeface="Arial"/>
              <a:cs typeface="Arial"/>
              <a:sym typeface="Arial"/>
            </a:endParaRPr>
          </a:p>
        </p:txBody>
      </p:sp>
      <p:sp>
        <p:nvSpPr>
          <p:cNvPr id="10" name="文本框 9">
            <a:extLst>
              <a:ext uri="{FF2B5EF4-FFF2-40B4-BE49-F238E27FC236}">
                <a16:creationId xmlns:a16="http://schemas.microsoft.com/office/drawing/2014/main" id="{E7E0BCAD-F1AF-49CD-A6B6-961E4DFD0725}"/>
              </a:ext>
            </a:extLst>
          </p:cNvPr>
          <p:cNvSpPr txBox="1"/>
          <p:nvPr/>
        </p:nvSpPr>
        <p:spPr>
          <a:xfrm>
            <a:off x="0" y="623100"/>
            <a:ext cx="7596513" cy="4216539"/>
          </a:xfrm>
          <a:prstGeom prst="rect">
            <a:avLst/>
          </a:prstGeom>
          <a:noFill/>
        </p:spPr>
        <p:txBody>
          <a:bodyPr wrap="square" lIns="91440" tIns="45720" rIns="91440" bIns="45720" anchor="t">
            <a:spAutoFit/>
          </a:bodyPr>
          <a:lstStyle/>
          <a:p>
            <a:pPr marL="431800" marR="0" lvl="4" indent="-342900" algn="l" rtl="0">
              <a:lnSpc>
                <a:spcPct val="100000"/>
              </a:lnSpc>
              <a:spcBef>
                <a:spcPts val="0"/>
              </a:spcBef>
              <a:spcAft>
                <a:spcPts val="0"/>
              </a:spcAft>
              <a:buClr>
                <a:srgbClr val="980000"/>
              </a:buClr>
              <a:buSzPts val="2200"/>
              <a:buFont typeface="Wingdings" panose="05000000000000000000" pitchFamily="2" charset="2"/>
              <a:buChar char="Ø"/>
            </a:pPr>
            <a:r>
              <a:rPr lang="en-US" altLang="zh-CN" sz="2200" b="1" dirty="0">
                <a:solidFill>
                  <a:schemeClr val="tx1"/>
                </a:solidFill>
              </a:rPr>
              <a:t>VNS algorithm</a:t>
            </a:r>
            <a:endParaRPr lang="en-US" dirty="0"/>
          </a:p>
          <a:p>
            <a:pPr marL="565150" marR="0" lvl="1" algn="l" rtl="0">
              <a:lnSpc>
                <a:spcPct val="100000"/>
              </a:lnSpc>
              <a:spcBef>
                <a:spcPts val="0"/>
              </a:spcBef>
              <a:spcAft>
                <a:spcPts val="0"/>
              </a:spcAft>
              <a:buClr>
                <a:schemeClr val="dk1"/>
              </a:buClr>
              <a:buSzPts val="1900"/>
            </a:pPr>
            <a:endParaRPr lang="en-US" altLang="zh-CN" sz="1900" dirty="0">
              <a:solidFill>
                <a:schemeClr val="tx1"/>
              </a:solidFill>
            </a:endParaRPr>
          </a:p>
          <a:p>
            <a:pPr marL="431800" marR="0" lvl="0" indent="-342900" algn="l" rtl="0">
              <a:lnSpc>
                <a:spcPct val="100000"/>
              </a:lnSpc>
              <a:spcBef>
                <a:spcPts val="0"/>
              </a:spcBef>
              <a:spcAft>
                <a:spcPts val="0"/>
              </a:spcAft>
              <a:buClr>
                <a:srgbClr val="980000"/>
              </a:buClr>
              <a:buSzPts val="2200"/>
              <a:buFont typeface="Wingdings" panose="05000000000000000000" pitchFamily="2" charset="2"/>
              <a:buChar char="Ø"/>
            </a:pPr>
            <a:r>
              <a:rPr lang="en-US" altLang="zh-CN" sz="2200" b="1" dirty="0">
                <a:solidFill>
                  <a:schemeClr val="tx1"/>
                </a:solidFill>
              </a:rPr>
              <a:t>Motivation</a:t>
            </a:r>
          </a:p>
          <a:p>
            <a:pPr marL="88900" lvl="7">
              <a:buClr>
                <a:srgbClr val="980000"/>
              </a:buClr>
              <a:buSzPts val="2200"/>
            </a:pPr>
            <a:r>
              <a:rPr lang="en-US" altLang="zh-CN" sz="2200" b="1" dirty="0">
                <a:solidFill>
                  <a:schemeClr val="tx1"/>
                </a:solidFill>
              </a:rPr>
              <a:t>		</a:t>
            </a:r>
          </a:p>
          <a:p>
            <a:pPr marL="431800" marR="0" lvl="0" indent="-342900" algn="l" rtl="0">
              <a:lnSpc>
                <a:spcPct val="100000"/>
              </a:lnSpc>
              <a:spcBef>
                <a:spcPts val="0"/>
              </a:spcBef>
              <a:spcAft>
                <a:spcPts val="0"/>
              </a:spcAft>
              <a:buClr>
                <a:srgbClr val="980000"/>
              </a:buClr>
              <a:buSzPts val="2200"/>
              <a:buFont typeface="Wingdings" panose="05000000000000000000" pitchFamily="2" charset="2"/>
              <a:buChar char="Ø"/>
            </a:pPr>
            <a:r>
              <a:rPr lang="en-US" altLang="zh-CN" sz="2200" b="1" dirty="0">
                <a:solidFill>
                  <a:schemeClr val="tx1"/>
                </a:solidFill>
              </a:rPr>
              <a:t>Definition</a:t>
            </a:r>
          </a:p>
          <a:p>
            <a:pPr marL="908050" marR="0" lvl="1" indent="-342900" algn="l" rtl="0">
              <a:lnSpc>
                <a:spcPct val="100000"/>
              </a:lnSpc>
              <a:spcBef>
                <a:spcPts val="0"/>
              </a:spcBef>
              <a:spcAft>
                <a:spcPts val="0"/>
              </a:spcAft>
              <a:buClr>
                <a:schemeClr val="dk1"/>
              </a:buClr>
              <a:buSzPts val="1900"/>
              <a:buFont typeface="Wingdings" panose="05000000000000000000" pitchFamily="2" charset="2"/>
              <a:buChar char="Ø"/>
            </a:pPr>
            <a:r>
              <a:rPr lang="en-US" altLang="zh-CN" sz="1900" dirty="0">
                <a:solidFill>
                  <a:schemeClr val="tx1"/>
                </a:solidFill>
              </a:rPr>
              <a:t>Solution</a:t>
            </a:r>
          </a:p>
          <a:p>
            <a:pPr marL="908050" marR="0" lvl="1" indent="-342900" algn="l" rtl="0">
              <a:lnSpc>
                <a:spcPct val="100000"/>
              </a:lnSpc>
              <a:spcBef>
                <a:spcPts val="0"/>
              </a:spcBef>
              <a:spcAft>
                <a:spcPts val="0"/>
              </a:spcAft>
              <a:buClr>
                <a:schemeClr val="dk1"/>
              </a:buClr>
              <a:buSzPts val="1900"/>
              <a:buFont typeface="Wingdings" panose="05000000000000000000" pitchFamily="2" charset="2"/>
              <a:buChar char="Ø"/>
            </a:pPr>
            <a:r>
              <a:rPr lang="en-US" altLang="zh-CN" sz="1900" dirty="0">
                <a:solidFill>
                  <a:schemeClr val="tx1"/>
                </a:solidFill>
              </a:rPr>
              <a:t>Neighbourhood</a:t>
            </a:r>
          </a:p>
          <a:p>
            <a:pPr marL="908050" marR="0" lvl="1" indent="-342900" algn="l" rtl="0">
              <a:lnSpc>
                <a:spcPct val="100000"/>
              </a:lnSpc>
              <a:spcBef>
                <a:spcPts val="0"/>
              </a:spcBef>
              <a:spcAft>
                <a:spcPts val="0"/>
              </a:spcAft>
              <a:buClr>
                <a:schemeClr val="dk1"/>
              </a:buClr>
              <a:buSzPts val="1900"/>
              <a:buFont typeface="Wingdings" panose="05000000000000000000" pitchFamily="2" charset="2"/>
              <a:buChar char="Ø"/>
            </a:pPr>
            <a:endParaRPr lang="en-US" altLang="zh-CN" sz="1900" dirty="0">
              <a:solidFill>
                <a:schemeClr val="tx1"/>
              </a:solidFill>
            </a:endParaRPr>
          </a:p>
          <a:p>
            <a:pPr marL="431800" marR="0" lvl="0" indent="-342900" algn="l" rtl="0">
              <a:lnSpc>
                <a:spcPct val="100000"/>
              </a:lnSpc>
              <a:spcBef>
                <a:spcPts val="0"/>
              </a:spcBef>
              <a:spcAft>
                <a:spcPts val="0"/>
              </a:spcAft>
              <a:buClr>
                <a:srgbClr val="980000"/>
              </a:buClr>
              <a:buSzPts val="2200"/>
              <a:buFont typeface="Wingdings" panose="05000000000000000000" pitchFamily="2" charset="2"/>
              <a:buChar char="Ø"/>
            </a:pPr>
            <a:r>
              <a:rPr lang="en-US" altLang="zh-CN" sz="2200" b="1" dirty="0">
                <a:solidFill>
                  <a:schemeClr val="tx1"/>
                </a:solidFill>
              </a:rPr>
              <a:t>Evaluation</a:t>
            </a:r>
          </a:p>
          <a:p>
            <a:pPr marL="431800" marR="0" lvl="0" indent="-342900" algn="l" rtl="0">
              <a:lnSpc>
                <a:spcPct val="100000"/>
              </a:lnSpc>
              <a:spcBef>
                <a:spcPts val="0"/>
              </a:spcBef>
              <a:spcAft>
                <a:spcPts val="0"/>
              </a:spcAft>
              <a:buClr>
                <a:srgbClr val="980000"/>
              </a:buClr>
              <a:buSzPts val="2200"/>
              <a:buFont typeface="Wingdings" panose="05000000000000000000" pitchFamily="2" charset="2"/>
              <a:buChar char="Ø"/>
            </a:pPr>
            <a:endParaRPr lang="en-US" altLang="zh-CN" sz="2200" b="1" dirty="0">
              <a:solidFill>
                <a:schemeClr val="tx1"/>
              </a:solidFill>
            </a:endParaRPr>
          </a:p>
          <a:p>
            <a:pPr marL="431800" marR="0" lvl="0" indent="-342900" algn="l" rtl="0">
              <a:lnSpc>
                <a:spcPct val="100000"/>
              </a:lnSpc>
              <a:spcBef>
                <a:spcPts val="0"/>
              </a:spcBef>
              <a:spcAft>
                <a:spcPts val="0"/>
              </a:spcAft>
              <a:buClr>
                <a:srgbClr val="980000"/>
              </a:buClr>
              <a:buSzPts val="2200"/>
              <a:buFont typeface="Wingdings" panose="05000000000000000000" pitchFamily="2" charset="2"/>
              <a:buChar char="Ø"/>
            </a:pPr>
            <a:r>
              <a:rPr lang="en-US" altLang="zh-CN" sz="2200" b="1" dirty="0">
                <a:solidFill>
                  <a:schemeClr val="tx1"/>
                </a:solidFill>
              </a:rPr>
              <a:t>Conclusion</a:t>
            </a:r>
          </a:p>
          <a:p>
            <a:pPr marL="908050" marR="0" lvl="1" indent="-342900" algn="l" rtl="0">
              <a:lnSpc>
                <a:spcPct val="100000"/>
              </a:lnSpc>
              <a:spcBef>
                <a:spcPts val="0"/>
              </a:spcBef>
              <a:spcAft>
                <a:spcPts val="0"/>
              </a:spcAft>
              <a:buClr>
                <a:schemeClr val="dk1"/>
              </a:buClr>
              <a:buSzPts val="1900"/>
              <a:buFont typeface="Wingdings" panose="05000000000000000000" pitchFamily="2" charset="2"/>
              <a:buChar char="Ø"/>
            </a:pPr>
            <a:r>
              <a:rPr lang="en-US" altLang="zh-CN" sz="1900" dirty="0">
                <a:solidFill>
                  <a:schemeClr val="tx1"/>
                </a:solidFill>
              </a:rPr>
              <a:t>Limitation of VNS + APF</a:t>
            </a:r>
          </a:p>
          <a:p>
            <a:pPr marL="908050" marR="0" lvl="1" indent="-342900" algn="l" rtl="0">
              <a:lnSpc>
                <a:spcPct val="100000"/>
              </a:lnSpc>
              <a:spcBef>
                <a:spcPts val="0"/>
              </a:spcBef>
              <a:spcAft>
                <a:spcPts val="0"/>
              </a:spcAft>
              <a:buClr>
                <a:schemeClr val="dk1"/>
              </a:buClr>
              <a:buSzPts val="1900"/>
              <a:buFont typeface="Wingdings" panose="05000000000000000000" pitchFamily="2" charset="2"/>
              <a:buChar char="Ø"/>
            </a:pPr>
            <a:r>
              <a:rPr lang="en-US" altLang="zh-CN" sz="1900" dirty="0">
                <a:solidFill>
                  <a:schemeClr val="tx1"/>
                </a:solidFill>
              </a:rPr>
              <a:t>Future work</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5"/>
          <p:cNvSpPr txBox="1">
            <a:spLocks noGrp="1"/>
          </p:cNvSpPr>
          <p:nvPr>
            <p:ph type="title"/>
          </p:nvPr>
        </p:nvSpPr>
        <p:spPr>
          <a:xfrm>
            <a:off x="1" y="-288"/>
            <a:ext cx="91440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990"/>
              <a:buNone/>
            </a:pPr>
            <a:r>
              <a:rPr lang="en" sz="2500" b="1" dirty="0">
                <a:solidFill>
                  <a:srgbClr val="4A86E8"/>
                </a:solidFill>
              </a:rPr>
              <a:t>New approach</a:t>
            </a:r>
            <a:r>
              <a:rPr lang="en-US" sz="2500" b="1" dirty="0">
                <a:solidFill>
                  <a:srgbClr val="4A86E8"/>
                </a:solidFill>
              </a:rPr>
              <a:t> based on Variable neighbourhood search (VNS)</a:t>
            </a:r>
            <a:endParaRPr lang="en-US" sz="2500" dirty="0">
              <a:solidFill>
                <a:srgbClr val="4A86E8"/>
              </a:solidFill>
            </a:endParaRPr>
          </a:p>
        </p:txBody>
      </p:sp>
      <p:sp>
        <p:nvSpPr>
          <p:cNvPr id="257" name="Google Shape;257;p35"/>
          <p:cNvSpPr txBox="1">
            <a:spLocks noGrp="1"/>
          </p:cNvSpPr>
          <p:nvPr>
            <p:ph type="body" idx="1"/>
          </p:nvPr>
        </p:nvSpPr>
        <p:spPr>
          <a:xfrm>
            <a:off x="0" y="1676039"/>
            <a:ext cx="5147400" cy="3142500"/>
          </a:xfrm>
          <a:prstGeom prst="rect">
            <a:avLst/>
          </a:prstGeom>
        </p:spPr>
        <p:txBody>
          <a:bodyPr spcFirstLastPara="1" wrap="square" lIns="91425" tIns="91425" rIns="91425" bIns="91425" anchor="t" anchorCtr="0">
            <a:normAutofit/>
          </a:bodyPr>
          <a:lstStyle/>
          <a:p>
            <a:pPr marL="406400" indent="-285750">
              <a:buClr>
                <a:schemeClr val="dk1"/>
              </a:buClr>
              <a:buSzPts val="1700"/>
            </a:pPr>
            <a:r>
              <a:rPr lang="en-US" sz="1700" dirty="0">
                <a:solidFill>
                  <a:schemeClr val="dk1"/>
                </a:solidFill>
              </a:rPr>
              <a:t>VNS algorithms work by repeatedly chaining</a:t>
            </a:r>
            <a:r>
              <a:rPr lang="en-US" sz="1700" baseline="30000" dirty="0">
                <a:solidFill>
                  <a:schemeClr val="dk1"/>
                </a:solidFill>
              </a:rPr>
              <a:t>[2]</a:t>
            </a:r>
            <a:r>
              <a:rPr lang="en-US" sz="1700" dirty="0">
                <a:solidFill>
                  <a:schemeClr val="dk1"/>
                </a:solidFill>
              </a:rPr>
              <a:t> </a:t>
            </a:r>
          </a:p>
          <a:p>
            <a:pPr marL="457200" marR="0" lvl="0" indent="0" algn="l" rtl="0">
              <a:lnSpc>
                <a:spcPct val="115000"/>
              </a:lnSpc>
              <a:spcBef>
                <a:spcPts val="1200"/>
              </a:spcBef>
              <a:spcAft>
                <a:spcPts val="0"/>
              </a:spcAft>
              <a:buNone/>
            </a:pPr>
            <a:r>
              <a:rPr lang="en-US" sz="1700" dirty="0">
                <a:solidFill>
                  <a:schemeClr val="dk1"/>
                </a:solidFill>
              </a:rPr>
              <a:t>(i) </a:t>
            </a:r>
            <a:r>
              <a:rPr lang="en-US" sz="1700" b="1" u="sng" dirty="0">
                <a:solidFill>
                  <a:schemeClr val="dk1"/>
                </a:solidFill>
              </a:rPr>
              <a:t>a descent phase:</a:t>
            </a:r>
            <a:r>
              <a:rPr lang="en-US" sz="1700" dirty="0">
                <a:solidFill>
                  <a:schemeClr val="dk1"/>
                </a:solidFill>
              </a:rPr>
              <a:t> </a:t>
            </a:r>
            <a:r>
              <a:rPr lang="en-US" sz="1600" dirty="0">
                <a:solidFill>
                  <a:schemeClr val="dk1"/>
                </a:solidFill>
              </a:rPr>
              <a:t>providing </a:t>
            </a:r>
            <a:r>
              <a:rPr lang="en-US" sz="1600" dirty="0">
                <a:solidFill>
                  <a:srgbClr val="980000"/>
                </a:solidFill>
              </a:rPr>
              <a:t>local improvements</a:t>
            </a:r>
            <a:r>
              <a:rPr lang="en-US" sz="1600" dirty="0">
                <a:solidFill>
                  <a:schemeClr val="dk1"/>
                </a:solidFill>
              </a:rPr>
              <a:t> to an existing solution through systematic change of neighborhood</a:t>
            </a:r>
            <a:r>
              <a:rPr lang="en-US" sz="1600" baseline="30000" dirty="0">
                <a:solidFill>
                  <a:schemeClr val="dk1"/>
                </a:solidFill>
              </a:rPr>
              <a:t>[2]</a:t>
            </a:r>
            <a:r>
              <a:rPr lang="en-US" sz="1600" dirty="0">
                <a:solidFill>
                  <a:schemeClr val="dk1"/>
                </a:solidFill>
              </a:rPr>
              <a:t>; </a:t>
            </a:r>
          </a:p>
          <a:p>
            <a:pPr marL="457200" marR="0" lvl="0" indent="0" algn="l" rtl="0">
              <a:lnSpc>
                <a:spcPct val="115000"/>
              </a:lnSpc>
              <a:spcBef>
                <a:spcPts val="1200"/>
              </a:spcBef>
              <a:spcAft>
                <a:spcPts val="1200"/>
              </a:spcAft>
              <a:buNone/>
            </a:pPr>
            <a:r>
              <a:rPr lang="en-US" sz="1700" dirty="0">
                <a:solidFill>
                  <a:schemeClr val="dk1"/>
                </a:solidFill>
              </a:rPr>
              <a:t>(ii) </a:t>
            </a:r>
            <a:r>
              <a:rPr lang="en-US" sz="1700" b="1" u="sng" dirty="0">
                <a:solidFill>
                  <a:schemeClr val="dk1"/>
                </a:solidFill>
              </a:rPr>
              <a:t>a perturbation phase:</a:t>
            </a:r>
            <a:r>
              <a:rPr lang="en-US" sz="1700" dirty="0">
                <a:solidFill>
                  <a:schemeClr val="dk1"/>
                </a:solidFill>
              </a:rPr>
              <a:t> </a:t>
            </a:r>
            <a:r>
              <a:rPr lang="en-US" sz="1600" dirty="0">
                <a:solidFill>
                  <a:schemeClr val="dk1"/>
                </a:solidFill>
              </a:rPr>
              <a:t>aims at escaping the valley of the </a:t>
            </a:r>
            <a:r>
              <a:rPr lang="en-US" sz="1600" dirty="0">
                <a:solidFill>
                  <a:srgbClr val="980000"/>
                </a:solidFill>
              </a:rPr>
              <a:t>local optimum</a:t>
            </a:r>
            <a:r>
              <a:rPr lang="en-US" sz="1600" dirty="0">
                <a:solidFill>
                  <a:schemeClr val="dk1"/>
                </a:solidFill>
              </a:rPr>
              <a:t> reached during the descent phase</a:t>
            </a:r>
            <a:r>
              <a:rPr lang="en-US" sz="1600" baseline="30000" dirty="0">
                <a:solidFill>
                  <a:schemeClr val="dk1"/>
                </a:solidFill>
              </a:rPr>
              <a:t>[2]</a:t>
            </a:r>
            <a:endParaRPr lang="en-US" sz="1500" baseline="30000" dirty="0">
              <a:solidFill>
                <a:schemeClr val="dk1"/>
              </a:solidFill>
            </a:endParaRPr>
          </a:p>
          <a:p>
            <a:pPr lvl="1" indent="0">
              <a:spcBef>
                <a:spcPts val="1200"/>
              </a:spcBef>
              <a:spcAft>
                <a:spcPts val="1200"/>
              </a:spcAft>
              <a:buNone/>
            </a:pPr>
            <a:endParaRPr lang="en-US" sz="1100" dirty="0">
              <a:solidFill>
                <a:schemeClr val="dk1"/>
              </a:solidFill>
            </a:endParaRPr>
          </a:p>
        </p:txBody>
      </p:sp>
      <p:sp>
        <p:nvSpPr>
          <p:cNvPr id="258" name="Google Shape;258;p35"/>
          <p:cNvSpPr txBox="1"/>
          <p:nvPr/>
        </p:nvSpPr>
        <p:spPr>
          <a:xfrm>
            <a:off x="-8692" y="956520"/>
            <a:ext cx="8755500" cy="7473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15000"/>
              </a:lnSpc>
              <a:spcBef>
                <a:spcPts val="0"/>
              </a:spcBef>
              <a:spcAft>
                <a:spcPts val="0"/>
              </a:spcAft>
              <a:buSzPts val="1700"/>
              <a:buChar char="●"/>
            </a:pPr>
            <a:r>
              <a:rPr lang="en" sz="1700" dirty="0">
                <a:solidFill>
                  <a:schemeClr val="dk1"/>
                </a:solidFill>
              </a:rPr>
              <a:t>The proposed approach builds on the </a:t>
            </a:r>
            <a:r>
              <a:rPr lang="en" sz="1700" dirty="0">
                <a:solidFill>
                  <a:srgbClr val="980000"/>
                </a:solidFill>
              </a:rPr>
              <a:t>Basic Variable Neighborhood Search (BVNS) </a:t>
            </a:r>
            <a:r>
              <a:rPr lang="en" sz="1700" dirty="0">
                <a:solidFill>
                  <a:schemeClr val="dk1"/>
                </a:solidFill>
              </a:rPr>
              <a:t>metaheuristic</a:t>
            </a:r>
            <a:r>
              <a:rPr lang="en" sz="1700" baseline="30000" dirty="0">
                <a:solidFill>
                  <a:schemeClr val="dk1"/>
                </a:solidFill>
              </a:rPr>
              <a:t>[1]</a:t>
            </a:r>
            <a:r>
              <a:rPr lang="en" sz="1700" dirty="0">
                <a:solidFill>
                  <a:schemeClr val="dk1"/>
                </a:solidFill>
              </a:rPr>
              <a:t> </a:t>
            </a:r>
            <a:endParaRPr dirty="0"/>
          </a:p>
        </p:txBody>
      </p:sp>
      <p:pic>
        <p:nvPicPr>
          <p:cNvPr id="259" name="Google Shape;259;p35"/>
          <p:cNvPicPr preferRelativeResize="0"/>
          <p:nvPr/>
        </p:nvPicPr>
        <p:blipFill rotWithShape="1">
          <a:blip r:embed="rId3">
            <a:alphaModFix/>
          </a:blip>
          <a:srcRect l="2391"/>
          <a:stretch/>
        </p:blipFill>
        <p:spPr>
          <a:xfrm>
            <a:off x="5170602" y="1311855"/>
            <a:ext cx="4007808" cy="2622888"/>
          </a:xfrm>
          <a:prstGeom prst="rect">
            <a:avLst/>
          </a:prstGeom>
          <a:noFill/>
          <a:ln>
            <a:noFill/>
          </a:ln>
        </p:spPr>
      </p:pic>
      <p:sp>
        <p:nvSpPr>
          <p:cNvPr id="261" name="Google Shape;261;p35"/>
          <p:cNvSpPr txBox="1"/>
          <p:nvPr/>
        </p:nvSpPr>
        <p:spPr>
          <a:xfrm>
            <a:off x="27674" y="4495154"/>
            <a:ext cx="89586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50" b="1" dirty="0">
                <a:solidFill>
                  <a:srgbClr val="333333"/>
                </a:solidFill>
                <a:highlight>
                  <a:srgbClr val="FCFCFC"/>
                </a:highlight>
              </a:rPr>
              <a:t>[1] </a:t>
            </a:r>
            <a:r>
              <a:rPr lang="en" sz="950" dirty="0">
                <a:solidFill>
                  <a:srgbClr val="333333"/>
                </a:solidFill>
                <a:highlight>
                  <a:srgbClr val="FCFCFC"/>
                </a:highlight>
              </a:rPr>
              <a:t>Hansen, P., Mladenović, N. &amp; Moreno Pérez, J.A. Variable neighbourhood search: methods and applications. </a:t>
            </a:r>
            <a:r>
              <a:rPr lang="en" sz="950" i="1" dirty="0">
                <a:solidFill>
                  <a:srgbClr val="333333"/>
                </a:solidFill>
                <a:highlight>
                  <a:srgbClr val="FCFCFC"/>
                </a:highlight>
              </a:rPr>
              <a:t>Ann Oper Res</a:t>
            </a:r>
            <a:r>
              <a:rPr lang="en" sz="950" dirty="0">
                <a:solidFill>
                  <a:srgbClr val="333333"/>
                </a:solidFill>
                <a:highlight>
                  <a:srgbClr val="FCFCFC"/>
                </a:highlight>
              </a:rPr>
              <a:t> 175, 367–407 (2010). </a:t>
            </a:r>
            <a:r>
              <a:rPr lang="en" sz="950" u="sng" dirty="0">
                <a:solidFill>
                  <a:schemeClr val="hlink"/>
                </a:solidFill>
                <a:highlight>
                  <a:srgbClr val="FCFCFC"/>
                </a:highlight>
                <a:hlinkClick r:id="rId4"/>
              </a:rPr>
              <a:t>https://doi.org/10.1007/s10479-009-0657-6</a:t>
            </a:r>
            <a:endParaRPr sz="950" dirty="0">
              <a:solidFill>
                <a:srgbClr val="333333"/>
              </a:solidFill>
              <a:highlight>
                <a:srgbClr val="FCFCFC"/>
              </a:highlight>
            </a:endParaRPr>
          </a:p>
          <a:p>
            <a:pPr marL="0" lvl="0" indent="0" algn="l" rtl="0">
              <a:spcBef>
                <a:spcPts val="0"/>
              </a:spcBef>
              <a:spcAft>
                <a:spcPts val="0"/>
              </a:spcAft>
              <a:buNone/>
            </a:pPr>
            <a:r>
              <a:rPr lang="en" sz="950" b="1" dirty="0">
                <a:solidFill>
                  <a:srgbClr val="333333"/>
                </a:solidFill>
                <a:highlight>
                  <a:srgbClr val="FCFCFC"/>
                </a:highlight>
              </a:rPr>
              <a:t>[2] </a:t>
            </a:r>
            <a:r>
              <a:rPr lang="en" sz="900" dirty="0">
                <a:solidFill>
                  <a:schemeClr val="dk1"/>
                </a:solidFill>
                <a:highlight>
                  <a:srgbClr val="FFFFFF"/>
                </a:highlight>
              </a:rPr>
              <a:t>Bit-Monnot, A., Bailon-Ruiz, R., &amp; Lacroix, S. (2018). A Local Search Approach to Observation Planning with Multiple UAVs. </a:t>
            </a:r>
            <a:r>
              <a:rPr lang="en" sz="900" i="1" dirty="0">
                <a:solidFill>
                  <a:schemeClr val="dk1"/>
                </a:solidFill>
                <a:highlight>
                  <a:srgbClr val="FFFFFF"/>
                </a:highlight>
              </a:rPr>
              <a:t>Proceedings of the International Conference on Automated Planning and Scheduling</a:t>
            </a:r>
            <a:r>
              <a:rPr lang="en" sz="900" dirty="0">
                <a:solidFill>
                  <a:schemeClr val="dk1"/>
                </a:solidFill>
                <a:highlight>
                  <a:srgbClr val="FFFFFF"/>
                </a:highlight>
              </a:rPr>
              <a:t>, </a:t>
            </a:r>
            <a:r>
              <a:rPr lang="en" sz="900" i="1" dirty="0">
                <a:solidFill>
                  <a:schemeClr val="dk1"/>
                </a:solidFill>
                <a:highlight>
                  <a:srgbClr val="FFFFFF"/>
                </a:highlight>
              </a:rPr>
              <a:t>28</a:t>
            </a:r>
            <a:r>
              <a:rPr lang="en" sz="900" dirty="0">
                <a:solidFill>
                  <a:schemeClr val="dk1"/>
                </a:solidFill>
                <a:highlight>
                  <a:srgbClr val="FFFFFF"/>
                </a:highlight>
              </a:rPr>
              <a:t>(1). Retrieved from https://ojs.aaai.org/index.php/ICAPS/article/view/13924</a:t>
            </a:r>
            <a:endParaRPr sz="950" dirty="0">
              <a:solidFill>
                <a:srgbClr val="333333"/>
              </a:solidFill>
              <a:highlight>
                <a:srgbClr val="FCFCFC"/>
              </a:highlight>
            </a:endParaRPr>
          </a:p>
          <a:p>
            <a:pPr marL="0" lvl="0" indent="0" algn="l" rtl="0">
              <a:spcBef>
                <a:spcPts val="0"/>
              </a:spcBef>
              <a:spcAft>
                <a:spcPts val="0"/>
              </a:spcAft>
              <a:buNone/>
            </a:pPr>
            <a:endParaRPr sz="950" dirty="0">
              <a:solidFill>
                <a:srgbClr val="333333"/>
              </a:solidFill>
              <a:highlight>
                <a:srgbClr val="FCFCFC"/>
              </a:highlight>
            </a:endParaRPr>
          </a:p>
        </p:txBody>
      </p:sp>
      <p:cxnSp>
        <p:nvCxnSpPr>
          <p:cNvPr id="262" name="Google Shape;262;p35"/>
          <p:cNvCxnSpPr/>
          <p:nvPr/>
        </p:nvCxnSpPr>
        <p:spPr>
          <a:xfrm>
            <a:off x="60750" y="4526575"/>
            <a:ext cx="9022500" cy="6600"/>
          </a:xfrm>
          <a:prstGeom prst="straightConnector1">
            <a:avLst/>
          </a:prstGeom>
          <a:noFill/>
          <a:ln w="9525" cap="flat" cmpd="sng">
            <a:solidFill>
              <a:schemeClr val="dk2"/>
            </a:solidFill>
            <a:prstDash val="solid"/>
            <a:round/>
            <a:headEnd type="none" w="med" len="med"/>
            <a:tailEnd type="none" w="med" len="med"/>
          </a:ln>
        </p:spPr>
      </p:cxnSp>
      <p:sp>
        <p:nvSpPr>
          <p:cNvPr id="263" name="Google Shape;263;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21</a:t>
            </a:fld>
            <a:endParaRPr dirty="0">
              <a:solidFill>
                <a:schemeClr val="dk2"/>
              </a:solidFill>
              <a:latin typeface="Arial"/>
              <a:ea typeface="Arial"/>
              <a:cs typeface="Arial"/>
              <a:sym typeface="Arial"/>
            </a:endParaRPr>
          </a:p>
        </p:txBody>
      </p:sp>
      <p:sp>
        <p:nvSpPr>
          <p:cNvPr id="2" name="文本框 1">
            <a:extLst>
              <a:ext uri="{FF2B5EF4-FFF2-40B4-BE49-F238E27FC236}">
                <a16:creationId xmlns:a16="http://schemas.microsoft.com/office/drawing/2014/main" id="{8EDFC242-E830-4CD8-8A37-401FE4E1EB94}"/>
              </a:ext>
            </a:extLst>
          </p:cNvPr>
          <p:cNvSpPr txBox="1"/>
          <p:nvPr/>
        </p:nvSpPr>
        <p:spPr>
          <a:xfrm>
            <a:off x="6558859" y="2358755"/>
            <a:ext cx="287517" cy="184666"/>
          </a:xfrm>
          <a:prstGeom prst="rect">
            <a:avLst/>
          </a:prstGeom>
          <a:noFill/>
        </p:spPr>
        <p:txBody>
          <a:bodyPr wrap="square" rtlCol="0">
            <a:spAutoFit/>
          </a:bodyPr>
          <a:lstStyle/>
          <a:p>
            <a:r>
              <a:rPr lang="en-US" altLang="zh-CN" sz="600" b="1" dirty="0">
                <a:solidFill>
                  <a:srgbClr val="FFFF00"/>
                </a:solidFill>
              </a:rPr>
              <a:t>N1</a:t>
            </a:r>
            <a:endParaRPr lang="zh-CN" altLang="en-US" sz="600" b="1" dirty="0">
              <a:solidFill>
                <a:srgbClr val="FFFF00"/>
              </a:solidFill>
            </a:endParaRPr>
          </a:p>
        </p:txBody>
      </p:sp>
      <p:sp>
        <p:nvSpPr>
          <p:cNvPr id="11" name="文本框 10">
            <a:extLst>
              <a:ext uri="{FF2B5EF4-FFF2-40B4-BE49-F238E27FC236}">
                <a16:creationId xmlns:a16="http://schemas.microsoft.com/office/drawing/2014/main" id="{5A2CAD45-D5BC-42C2-A5B7-AA242B67C981}"/>
              </a:ext>
            </a:extLst>
          </p:cNvPr>
          <p:cNvSpPr txBox="1"/>
          <p:nvPr/>
        </p:nvSpPr>
        <p:spPr>
          <a:xfrm>
            <a:off x="6781174" y="2350366"/>
            <a:ext cx="287517" cy="184666"/>
          </a:xfrm>
          <a:prstGeom prst="rect">
            <a:avLst/>
          </a:prstGeom>
          <a:noFill/>
        </p:spPr>
        <p:txBody>
          <a:bodyPr wrap="square" rtlCol="0">
            <a:spAutoFit/>
          </a:bodyPr>
          <a:lstStyle/>
          <a:p>
            <a:r>
              <a:rPr lang="en-US" altLang="zh-CN" sz="600" b="1" dirty="0">
                <a:solidFill>
                  <a:srgbClr val="5FF729"/>
                </a:solidFill>
              </a:rPr>
              <a:t>N2</a:t>
            </a:r>
            <a:endParaRPr lang="zh-CN" altLang="en-US" sz="600" b="1" dirty="0">
              <a:solidFill>
                <a:srgbClr val="5FF729"/>
              </a:solidFill>
            </a:endParaRPr>
          </a:p>
        </p:txBody>
      </p:sp>
      <p:sp>
        <p:nvSpPr>
          <p:cNvPr id="12" name="文本框 11">
            <a:extLst>
              <a:ext uri="{FF2B5EF4-FFF2-40B4-BE49-F238E27FC236}">
                <a16:creationId xmlns:a16="http://schemas.microsoft.com/office/drawing/2014/main" id="{9ED4D34C-67D2-46E4-8144-9025F3B7EA9B}"/>
              </a:ext>
            </a:extLst>
          </p:cNvPr>
          <p:cNvSpPr txBox="1"/>
          <p:nvPr/>
        </p:nvSpPr>
        <p:spPr>
          <a:xfrm>
            <a:off x="7001941" y="2308013"/>
            <a:ext cx="287517" cy="184666"/>
          </a:xfrm>
          <a:prstGeom prst="rect">
            <a:avLst/>
          </a:prstGeom>
          <a:noFill/>
        </p:spPr>
        <p:txBody>
          <a:bodyPr wrap="square" rtlCol="0">
            <a:spAutoFit/>
          </a:bodyPr>
          <a:lstStyle/>
          <a:p>
            <a:r>
              <a:rPr lang="en-US" altLang="zh-CN" sz="600" b="1" dirty="0">
                <a:solidFill>
                  <a:srgbClr val="00FFFF"/>
                </a:solidFill>
              </a:rPr>
              <a:t>N3</a:t>
            </a:r>
            <a:endParaRPr lang="zh-CN" altLang="en-US" sz="600" b="1" dirty="0">
              <a:solidFill>
                <a:srgbClr val="00FFFF"/>
              </a:solidFill>
            </a:endParaRPr>
          </a:p>
        </p:txBody>
      </p:sp>
      <p:sp>
        <p:nvSpPr>
          <p:cNvPr id="13" name="文本框 12">
            <a:extLst>
              <a:ext uri="{FF2B5EF4-FFF2-40B4-BE49-F238E27FC236}">
                <a16:creationId xmlns:a16="http://schemas.microsoft.com/office/drawing/2014/main" id="{85D9A1CC-9F45-4500-8CF1-04BA89891107}"/>
              </a:ext>
            </a:extLst>
          </p:cNvPr>
          <p:cNvSpPr txBox="1"/>
          <p:nvPr/>
        </p:nvSpPr>
        <p:spPr>
          <a:xfrm>
            <a:off x="6117370" y="1806692"/>
            <a:ext cx="287517" cy="184666"/>
          </a:xfrm>
          <a:prstGeom prst="rect">
            <a:avLst/>
          </a:prstGeom>
          <a:noFill/>
        </p:spPr>
        <p:txBody>
          <a:bodyPr wrap="square" rtlCol="0">
            <a:spAutoFit/>
          </a:bodyPr>
          <a:lstStyle/>
          <a:p>
            <a:r>
              <a:rPr lang="en-US" altLang="zh-CN" sz="600" b="1" dirty="0">
                <a:solidFill>
                  <a:srgbClr val="FFFF00"/>
                </a:solidFill>
              </a:rPr>
              <a:t>N1</a:t>
            </a:r>
            <a:endParaRPr lang="zh-CN" altLang="en-US" sz="600" b="1" dirty="0">
              <a:solidFill>
                <a:srgbClr val="FFFF00"/>
              </a:solidFill>
            </a:endParaRPr>
          </a:p>
        </p:txBody>
      </p:sp>
      <p:sp>
        <p:nvSpPr>
          <p:cNvPr id="15" name="文本框 14">
            <a:extLst>
              <a:ext uri="{FF2B5EF4-FFF2-40B4-BE49-F238E27FC236}">
                <a16:creationId xmlns:a16="http://schemas.microsoft.com/office/drawing/2014/main" id="{61D9E22C-0A5C-444C-9812-5CC151707D21}"/>
              </a:ext>
            </a:extLst>
          </p:cNvPr>
          <p:cNvSpPr txBox="1"/>
          <p:nvPr/>
        </p:nvSpPr>
        <p:spPr>
          <a:xfrm>
            <a:off x="7289458" y="2543421"/>
            <a:ext cx="287517" cy="184666"/>
          </a:xfrm>
          <a:prstGeom prst="rect">
            <a:avLst/>
          </a:prstGeom>
          <a:noFill/>
        </p:spPr>
        <p:txBody>
          <a:bodyPr wrap="square" rtlCol="0">
            <a:spAutoFit/>
          </a:bodyPr>
          <a:lstStyle/>
          <a:p>
            <a:r>
              <a:rPr lang="en-US" altLang="zh-CN" sz="600" b="1" dirty="0">
                <a:solidFill>
                  <a:srgbClr val="FFFF00"/>
                </a:solidFill>
              </a:rPr>
              <a:t>N1</a:t>
            </a:r>
            <a:endParaRPr lang="zh-CN" altLang="en-US" sz="600" b="1" dirty="0">
              <a:solidFill>
                <a:srgbClr val="FFFF00"/>
              </a:solidFill>
            </a:endParaRPr>
          </a:p>
        </p:txBody>
      </p:sp>
      <p:sp>
        <p:nvSpPr>
          <p:cNvPr id="16" name="文本框 15">
            <a:extLst>
              <a:ext uri="{FF2B5EF4-FFF2-40B4-BE49-F238E27FC236}">
                <a16:creationId xmlns:a16="http://schemas.microsoft.com/office/drawing/2014/main" id="{8549A528-C792-409B-8486-0FD770918838}"/>
              </a:ext>
            </a:extLst>
          </p:cNvPr>
          <p:cNvSpPr txBox="1"/>
          <p:nvPr/>
        </p:nvSpPr>
        <p:spPr>
          <a:xfrm>
            <a:off x="7576975" y="2929854"/>
            <a:ext cx="287517" cy="184666"/>
          </a:xfrm>
          <a:prstGeom prst="rect">
            <a:avLst/>
          </a:prstGeom>
          <a:noFill/>
        </p:spPr>
        <p:txBody>
          <a:bodyPr wrap="square" rtlCol="0">
            <a:spAutoFit/>
          </a:bodyPr>
          <a:lstStyle/>
          <a:p>
            <a:r>
              <a:rPr lang="en-US" altLang="zh-CN" sz="600" b="1" dirty="0">
                <a:solidFill>
                  <a:srgbClr val="FFFF00"/>
                </a:solidFill>
              </a:rPr>
              <a:t>N1</a:t>
            </a:r>
            <a:endParaRPr lang="zh-CN" altLang="en-US" sz="600" b="1" dirty="0">
              <a:solidFill>
                <a:srgbClr val="FFFF00"/>
              </a:solidFill>
            </a:endParaRPr>
          </a:p>
        </p:txBody>
      </p:sp>
      <p:sp>
        <p:nvSpPr>
          <p:cNvPr id="17" name="文本框 16">
            <a:extLst>
              <a:ext uri="{FF2B5EF4-FFF2-40B4-BE49-F238E27FC236}">
                <a16:creationId xmlns:a16="http://schemas.microsoft.com/office/drawing/2014/main" id="{46C82A18-7F8D-4544-B129-6AADD909E6AE}"/>
              </a:ext>
            </a:extLst>
          </p:cNvPr>
          <p:cNvSpPr txBox="1"/>
          <p:nvPr/>
        </p:nvSpPr>
        <p:spPr>
          <a:xfrm>
            <a:off x="8040438" y="3062623"/>
            <a:ext cx="287517" cy="184666"/>
          </a:xfrm>
          <a:prstGeom prst="rect">
            <a:avLst/>
          </a:prstGeom>
          <a:noFill/>
        </p:spPr>
        <p:txBody>
          <a:bodyPr wrap="square" rtlCol="0">
            <a:spAutoFit/>
          </a:bodyPr>
          <a:lstStyle/>
          <a:p>
            <a:r>
              <a:rPr lang="en-US" altLang="zh-CN" sz="600" b="1" dirty="0">
                <a:solidFill>
                  <a:srgbClr val="FFFF00"/>
                </a:solidFill>
              </a:rPr>
              <a:t>N1</a:t>
            </a:r>
            <a:endParaRPr lang="zh-CN" altLang="en-US" sz="600" b="1" dirty="0">
              <a:solidFill>
                <a:srgbClr val="FFFF00"/>
              </a:solidFill>
            </a:endParaRPr>
          </a:p>
        </p:txBody>
      </p:sp>
      <p:sp>
        <p:nvSpPr>
          <p:cNvPr id="18" name="文本框 17">
            <a:extLst>
              <a:ext uri="{FF2B5EF4-FFF2-40B4-BE49-F238E27FC236}">
                <a16:creationId xmlns:a16="http://schemas.microsoft.com/office/drawing/2014/main" id="{5744C976-7478-4F3D-8C95-FB63F8F7F15B}"/>
              </a:ext>
            </a:extLst>
          </p:cNvPr>
          <p:cNvSpPr txBox="1"/>
          <p:nvPr/>
        </p:nvSpPr>
        <p:spPr>
          <a:xfrm>
            <a:off x="8285536" y="3406350"/>
            <a:ext cx="287517" cy="184666"/>
          </a:xfrm>
          <a:prstGeom prst="rect">
            <a:avLst/>
          </a:prstGeom>
          <a:noFill/>
        </p:spPr>
        <p:txBody>
          <a:bodyPr wrap="square" rtlCol="0">
            <a:spAutoFit/>
          </a:bodyPr>
          <a:lstStyle/>
          <a:p>
            <a:r>
              <a:rPr lang="en-US" altLang="zh-CN" sz="600" b="1" dirty="0">
                <a:solidFill>
                  <a:srgbClr val="FFFF00"/>
                </a:solidFill>
              </a:rPr>
              <a:t>N1</a:t>
            </a:r>
            <a:endParaRPr lang="zh-CN" altLang="en-US" sz="600" b="1" dirty="0">
              <a:solidFill>
                <a:srgbClr val="FFFF00"/>
              </a:solidFill>
            </a:endParaRPr>
          </a:p>
        </p:txBody>
      </p:sp>
      <p:sp>
        <p:nvSpPr>
          <p:cNvPr id="19" name="文本框 18">
            <a:extLst>
              <a:ext uri="{FF2B5EF4-FFF2-40B4-BE49-F238E27FC236}">
                <a16:creationId xmlns:a16="http://schemas.microsoft.com/office/drawing/2014/main" id="{C0E26AD8-167D-4E1C-AA0F-926854C7F90A}"/>
              </a:ext>
            </a:extLst>
          </p:cNvPr>
          <p:cNvSpPr txBox="1"/>
          <p:nvPr/>
        </p:nvSpPr>
        <p:spPr>
          <a:xfrm>
            <a:off x="7779027" y="2877957"/>
            <a:ext cx="287517" cy="184666"/>
          </a:xfrm>
          <a:prstGeom prst="rect">
            <a:avLst/>
          </a:prstGeom>
          <a:noFill/>
        </p:spPr>
        <p:txBody>
          <a:bodyPr wrap="square" rtlCol="0">
            <a:spAutoFit/>
          </a:bodyPr>
          <a:lstStyle/>
          <a:p>
            <a:r>
              <a:rPr lang="en-US" altLang="zh-CN" sz="600" b="1" dirty="0">
                <a:solidFill>
                  <a:srgbClr val="5FF729"/>
                </a:solidFill>
              </a:rPr>
              <a:t>N2</a:t>
            </a:r>
            <a:endParaRPr lang="zh-CN" altLang="en-US" sz="600" b="1" dirty="0">
              <a:solidFill>
                <a:srgbClr val="5FF729"/>
              </a:solidFill>
            </a:endParaRPr>
          </a:p>
        </p:txBody>
      </p:sp>
      <p:cxnSp>
        <p:nvCxnSpPr>
          <p:cNvPr id="4" name="直接箭头连接符 3">
            <a:extLst>
              <a:ext uri="{FF2B5EF4-FFF2-40B4-BE49-F238E27FC236}">
                <a16:creationId xmlns:a16="http://schemas.microsoft.com/office/drawing/2014/main" id="{23BC2F1C-050D-416B-9B72-075D10BAB3E7}"/>
              </a:ext>
            </a:extLst>
          </p:cNvPr>
          <p:cNvCxnSpPr/>
          <p:nvPr/>
        </p:nvCxnSpPr>
        <p:spPr>
          <a:xfrm flipH="1">
            <a:off x="5849332" y="2043177"/>
            <a:ext cx="339365" cy="59000"/>
          </a:xfrm>
          <a:prstGeom prst="straightConnector1">
            <a:avLst/>
          </a:prstGeom>
          <a:ln>
            <a:solidFill>
              <a:schemeClr val="accent6">
                <a:lumMod val="75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6" name="文本框 5">
            <a:extLst>
              <a:ext uri="{FF2B5EF4-FFF2-40B4-BE49-F238E27FC236}">
                <a16:creationId xmlns:a16="http://schemas.microsoft.com/office/drawing/2014/main" id="{DBF95E4A-676D-41DF-AAE1-2603F102C2AA}"/>
              </a:ext>
            </a:extLst>
          </p:cNvPr>
          <p:cNvSpPr txBox="1"/>
          <p:nvPr/>
        </p:nvSpPr>
        <p:spPr>
          <a:xfrm>
            <a:off x="5127394" y="2052806"/>
            <a:ext cx="852295" cy="276999"/>
          </a:xfrm>
          <a:prstGeom prst="rect">
            <a:avLst/>
          </a:prstGeom>
          <a:noFill/>
        </p:spPr>
        <p:txBody>
          <a:bodyPr wrap="square" rtlCol="0">
            <a:spAutoFit/>
          </a:bodyPr>
          <a:lstStyle/>
          <a:p>
            <a:r>
              <a:rPr lang="en-US" altLang="zh-CN" sz="600" b="1" dirty="0">
                <a:solidFill>
                  <a:schemeClr val="accent6">
                    <a:lumMod val="50000"/>
                  </a:schemeClr>
                </a:solidFill>
              </a:rPr>
              <a:t>Find improvement in N1</a:t>
            </a:r>
            <a:endParaRPr lang="zh-CN" altLang="en-US" sz="600" b="1" dirty="0">
              <a:solidFill>
                <a:schemeClr val="accent6">
                  <a:lumMod val="50000"/>
                </a:schemeClr>
              </a:solidFill>
            </a:endParaRPr>
          </a:p>
        </p:txBody>
      </p:sp>
      <p:cxnSp>
        <p:nvCxnSpPr>
          <p:cNvPr id="8" name="直接箭头连接符 7">
            <a:extLst>
              <a:ext uri="{FF2B5EF4-FFF2-40B4-BE49-F238E27FC236}">
                <a16:creationId xmlns:a16="http://schemas.microsoft.com/office/drawing/2014/main" id="{4EA7F59F-265B-4D35-BA20-1A45EF6672CC}"/>
              </a:ext>
            </a:extLst>
          </p:cNvPr>
          <p:cNvCxnSpPr/>
          <p:nvPr/>
        </p:nvCxnSpPr>
        <p:spPr>
          <a:xfrm flipV="1">
            <a:off x="6846376" y="2043177"/>
            <a:ext cx="586840" cy="98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C92EACD3-5767-4A18-9913-7EEEC3FBD83A}"/>
              </a:ext>
            </a:extLst>
          </p:cNvPr>
          <p:cNvSpPr txBox="1"/>
          <p:nvPr/>
        </p:nvSpPr>
        <p:spPr>
          <a:xfrm>
            <a:off x="7425929" y="1892964"/>
            <a:ext cx="1516534" cy="338554"/>
          </a:xfrm>
          <a:prstGeom prst="rect">
            <a:avLst/>
          </a:prstGeom>
          <a:noFill/>
        </p:spPr>
        <p:txBody>
          <a:bodyPr wrap="square" rtlCol="0">
            <a:spAutoFit/>
          </a:bodyPr>
          <a:lstStyle/>
          <a:p>
            <a:r>
              <a:rPr lang="en-US" altLang="zh-CN" sz="800" dirty="0">
                <a:solidFill>
                  <a:schemeClr val="accent1">
                    <a:lumMod val="75000"/>
                  </a:schemeClr>
                </a:solidFill>
              </a:rPr>
              <a:t>go through all the three neighborhoods</a:t>
            </a:r>
            <a:endParaRPr lang="zh-CN" altLang="en-US" sz="800" dirty="0">
              <a:solidFill>
                <a:schemeClr val="accent1">
                  <a:lumMod val="75000"/>
                </a:schemeClr>
              </a:solidFill>
            </a:endParaRPr>
          </a:p>
        </p:txBody>
      </p:sp>
      <p:cxnSp>
        <p:nvCxnSpPr>
          <p:cNvPr id="22" name="直接箭头连接符 21">
            <a:extLst>
              <a:ext uri="{FF2B5EF4-FFF2-40B4-BE49-F238E27FC236}">
                <a16:creationId xmlns:a16="http://schemas.microsoft.com/office/drawing/2014/main" id="{7E5C2974-B48B-4910-BC41-24DD5F802C6C}"/>
              </a:ext>
            </a:extLst>
          </p:cNvPr>
          <p:cNvCxnSpPr/>
          <p:nvPr/>
        </p:nvCxnSpPr>
        <p:spPr>
          <a:xfrm flipH="1">
            <a:off x="5743850" y="2549797"/>
            <a:ext cx="775913" cy="480328"/>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文本框 22">
            <a:extLst>
              <a:ext uri="{FF2B5EF4-FFF2-40B4-BE49-F238E27FC236}">
                <a16:creationId xmlns:a16="http://schemas.microsoft.com/office/drawing/2014/main" id="{49854822-0B04-46A5-BF2D-AF28B49EA07A}"/>
              </a:ext>
            </a:extLst>
          </p:cNvPr>
          <p:cNvSpPr txBox="1"/>
          <p:nvPr/>
        </p:nvSpPr>
        <p:spPr>
          <a:xfrm>
            <a:off x="5286941" y="2970762"/>
            <a:ext cx="1375031" cy="215444"/>
          </a:xfrm>
          <a:prstGeom prst="rect">
            <a:avLst/>
          </a:prstGeom>
          <a:noFill/>
        </p:spPr>
        <p:txBody>
          <a:bodyPr wrap="square" rtlCol="0">
            <a:spAutoFit/>
          </a:bodyPr>
          <a:lstStyle/>
          <a:p>
            <a:r>
              <a:rPr lang="en-US" altLang="zh-CN" sz="800" dirty="0"/>
              <a:t>Local minimum</a:t>
            </a:r>
            <a:endParaRPr lang="zh-CN" altLang="en-US" sz="800" dirty="0"/>
          </a:p>
        </p:txBody>
      </p:sp>
      <p:cxnSp>
        <p:nvCxnSpPr>
          <p:cNvPr id="25" name="直接箭头连接符 24">
            <a:extLst>
              <a:ext uri="{FF2B5EF4-FFF2-40B4-BE49-F238E27FC236}">
                <a16:creationId xmlns:a16="http://schemas.microsoft.com/office/drawing/2014/main" id="{B978CFFC-9C6D-4162-9091-AF75CAB92113}"/>
              </a:ext>
            </a:extLst>
          </p:cNvPr>
          <p:cNvCxnSpPr/>
          <p:nvPr/>
        </p:nvCxnSpPr>
        <p:spPr>
          <a:xfrm flipV="1">
            <a:off x="7068691" y="2400346"/>
            <a:ext cx="652042" cy="171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5567DB7-E49F-4904-9EB8-9C231D34ED7D}"/>
              </a:ext>
            </a:extLst>
          </p:cNvPr>
          <p:cNvSpPr txBox="1"/>
          <p:nvPr/>
        </p:nvSpPr>
        <p:spPr>
          <a:xfrm>
            <a:off x="7700553" y="2293801"/>
            <a:ext cx="1285721" cy="230832"/>
          </a:xfrm>
          <a:prstGeom prst="rect">
            <a:avLst/>
          </a:prstGeom>
          <a:noFill/>
        </p:spPr>
        <p:txBody>
          <a:bodyPr wrap="square" rtlCol="0">
            <a:spAutoFit/>
          </a:bodyPr>
          <a:lstStyle/>
          <a:p>
            <a:r>
              <a:rPr lang="en-US" altLang="zh-CN" sz="900" dirty="0">
                <a:solidFill>
                  <a:schemeClr val="accent1">
                    <a:lumMod val="75000"/>
                  </a:schemeClr>
                </a:solidFill>
              </a:rPr>
              <a:t>So perturb it</a:t>
            </a:r>
            <a:endParaRPr lang="zh-CN" altLang="en-US" sz="900" dirty="0">
              <a:solidFill>
                <a:schemeClr val="accent1">
                  <a:lumMod val="75000"/>
                </a:schemeClr>
              </a:solidFill>
            </a:endParaRPr>
          </a:p>
        </p:txBody>
      </p:sp>
      <p:cxnSp>
        <p:nvCxnSpPr>
          <p:cNvPr id="28" name="直接箭头连接符 27">
            <a:extLst>
              <a:ext uri="{FF2B5EF4-FFF2-40B4-BE49-F238E27FC236}">
                <a16:creationId xmlns:a16="http://schemas.microsoft.com/office/drawing/2014/main" id="{B3A9292A-B2A8-4235-94F4-68886C06A0CD}"/>
              </a:ext>
            </a:extLst>
          </p:cNvPr>
          <p:cNvCxnSpPr/>
          <p:nvPr/>
        </p:nvCxnSpPr>
        <p:spPr>
          <a:xfrm flipH="1">
            <a:off x="7720733" y="3498683"/>
            <a:ext cx="564803" cy="336984"/>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文本框 28">
            <a:extLst>
              <a:ext uri="{FF2B5EF4-FFF2-40B4-BE49-F238E27FC236}">
                <a16:creationId xmlns:a16="http://schemas.microsoft.com/office/drawing/2014/main" id="{DF613FF6-3D78-4BA2-813C-64D794C72420}"/>
              </a:ext>
            </a:extLst>
          </p:cNvPr>
          <p:cNvSpPr txBox="1"/>
          <p:nvPr/>
        </p:nvSpPr>
        <p:spPr>
          <a:xfrm>
            <a:off x="7139796" y="3798829"/>
            <a:ext cx="1553058" cy="230832"/>
          </a:xfrm>
          <a:prstGeom prst="rect">
            <a:avLst/>
          </a:prstGeom>
          <a:noFill/>
        </p:spPr>
        <p:txBody>
          <a:bodyPr wrap="square" rtlCol="0">
            <a:spAutoFit/>
          </a:bodyPr>
          <a:lstStyle/>
          <a:p>
            <a:r>
              <a:rPr lang="en-US" altLang="zh-CN" sz="900" dirty="0"/>
              <a:t>Global minimum</a:t>
            </a:r>
            <a:endParaRPr lang="zh-CN" altLang="en-US" sz="900" dirty="0"/>
          </a:p>
        </p:txBody>
      </p:sp>
      <p:sp>
        <p:nvSpPr>
          <p:cNvPr id="30" name="文本框 29">
            <a:extLst>
              <a:ext uri="{FF2B5EF4-FFF2-40B4-BE49-F238E27FC236}">
                <a16:creationId xmlns:a16="http://schemas.microsoft.com/office/drawing/2014/main" id="{07995C05-9D21-4302-A027-0BB5EDA31121}"/>
              </a:ext>
            </a:extLst>
          </p:cNvPr>
          <p:cNvSpPr txBox="1"/>
          <p:nvPr/>
        </p:nvSpPr>
        <p:spPr>
          <a:xfrm>
            <a:off x="5927792" y="1634701"/>
            <a:ext cx="538322" cy="200055"/>
          </a:xfrm>
          <a:prstGeom prst="rect">
            <a:avLst/>
          </a:prstGeom>
          <a:noFill/>
        </p:spPr>
        <p:txBody>
          <a:bodyPr wrap="square" rtlCol="0">
            <a:spAutoFit/>
          </a:bodyPr>
          <a:lstStyle/>
          <a:p>
            <a:r>
              <a:rPr lang="en-US" altLang="zh-CN" sz="700" b="1" dirty="0">
                <a:solidFill>
                  <a:srgbClr val="FF0000"/>
                </a:solidFill>
              </a:rPr>
              <a:t>Round 1</a:t>
            </a:r>
            <a:endParaRPr lang="zh-CN" altLang="en-US" sz="700" b="1" dirty="0">
              <a:solidFill>
                <a:srgbClr val="FF0000"/>
              </a:solidFill>
            </a:endParaRPr>
          </a:p>
        </p:txBody>
      </p:sp>
      <p:sp>
        <p:nvSpPr>
          <p:cNvPr id="39" name="文本框 38">
            <a:extLst>
              <a:ext uri="{FF2B5EF4-FFF2-40B4-BE49-F238E27FC236}">
                <a16:creationId xmlns:a16="http://schemas.microsoft.com/office/drawing/2014/main" id="{AA91208C-DDA4-41CF-98B1-22C120BBD098}"/>
              </a:ext>
            </a:extLst>
          </p:cNvPr>
          <p:cNvSpPr txBox="1"/>
          <p:nvPr/>
        </p:nvSpPr>
        <p:spPr>
          <a:xfrm>
            <a:off x="6186362" y="1960108"/>
            <a:ext cx="538322" cy="200055"/>
          </a:xfrm>
          <a:prstGeom prst="rect">
            <a:avLst/>
          </a:prstGeom>
          <a:noFill/>
        </p:spPr>
        <p:txBody>
          <a:bodyPr wrap="square" rtlCol="0">
            <a:spAutoFit/>
          </a:bodyPr>
          <a:lstStyle/>
          <a:p>
            <a:r>
              <a:rPr lang="en-US" altLang="zh-CN" sz="700" b="1" dirty="0">
                <a:solidFill>
                  <a:srgbClr val="FF0000"/>
                </a:solidFill>
              </a:rPr>
              <a:t>Round 2</a:t>
            </a:r>
            <a:endParaRPr lang="zh-CN" altLang="en-US" sz="700" b="1" dirty="0">
              <a:solidFill>
                <a:srgbClr val="FF0000"/>
              </a:solidFill>
            </a:endParaRPr>
          </a:p>
        </p:txBody>
      </p:sp>
      <p:sp>
        <p:nvSpPr>
          <p:cNvPr id="40" name="文本框 39">
            <a:extLst>
              <a:ext uri="{FF2B5EF4-FFF2-40B4-BE49-F238E27FC236}">
                <a16:creationId xmlns:a16="http://schemas.microsoft.com/office/drawing/2014/main" id="{E454DFBE-6955-4CD3-85C4-AE154AFBFD9D}"/>
              </a:ext>
            </a:extLst>
          </p:cNvPr>
          <p:cNvSpPr txBox="1"/>
          <p:nvPr/>
        </p:nvSpPr>
        <p:spPr>
          <a:xfrm>
            <a:off x="7384463" y="2488429"/>
            <a:ext cx="538322" cy="200055"/>
          </a:xfrm>
          <a:prstGeom prst="rect">
            <a:avLst/>
          </a:prstGeom>
          <a:noFill/>
        </p:spPr>
        <p:txBody>
          <a:bodyPr wrap="square" rtlCol="0">
            <a:spAutoFit/>
          </a:bodyPr>
          <a:lstStyle/>
          <a:p>
            <a:r>
              <a:rPr lang="en-US" altLang="zh-CN" sz="700" b="1" dirty="0">
                <a:solidFill>
                  <a:srgbClr val="FF0000"/>
                </a:solidFill>
              </a:rPr>
              <a:t>Round 3</a:t>
            </a:r>
            <a:endParaRPr lang="zh-CN" altLang="en-US" sz="700" b="1" dirty="0">
              <a:solidFill>
                <a:srgbClr val="FF0000"/>
              </a:solidFill>
            </a:endParaRPr>
          </a:p>
        </p:txBody>
      </p:sp>
      <p:sp>
        <p:nvSpPr>
          <p:cNvPr id="41" name="文本框 29">
            <a:extLst>
              <a:ext uri="{FF2B5EF4-FFF2-40B4-BE49-F238E27FC236}">
                <a16:creationId xmlns:a16="http://schemas.microsoft.com/office/drawing/2014/main" id="{07995C05-9D21-4302-A027-0BB5EDA31121}"/>
              </a:ext>
            </a:extLst>
          </p:cNvPr>
          <p:cNvSpPr txBox="1"/>
          <p:nvPr/>
        </p:nvSpPr>
        <p:spPr>
          <a:xfrm>
            <a:off x="6924042" y="2676925"/>
            <a:ext cx="538322" cy="20005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700" b="1" dirty="0">
                <a:solidFill>
                  <a:srgbClr val="FF0000"/>
                </a:solidFill>
              </a:rPr>
              <a:t>Round 4</a:t>
            </a:r>
            <a:endParaRPr lang="zh-CN" altLang="en-US" sz="700" b="1" dirty="0">
              <a:solidFill>
                <a:srgbClr val="FF0000"/>
              </a:solidFill>
            </a:endParaRPr>
          </a:p>
        </p:txBody>
      </p:sp>
      <p:sp>
        <p:nvSpPr>
          <p:cNvPr id="42" name="文本框 29">
            <a:extLst>
              <a:ext uri="{FF2B5EF4-FFF2-40B4-BE49-F238E27FC236}">
                <a16:creationId xmlns:a16="http://schemas.microsoft.com/office/drawing/2014/main" id="{07995C05-9D21-4302-A027-0BB5EDA31121}"/>
              </a:ext>
            </a:extLst>
          </p:cNvPr>
          <p:cNvSpPr txBox="1"/>
          <p:nvPr/>
        </p:nvSpPr>
        <p:spPr>
          <a:xfrm>
            <a:off x="7922785" y="2915827"/>
            <a:ext cx="538322" cy="20005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700" b="1" dirty="0">
                <a:solidFill>
                  <a:srgbClr val="FF0000"/>
                </a:solidFill>
              </a:rPr>
              <a:t>Round 5</a:t>
            </a:r>
            <a:endParaRPr lang="zh-CN" altLang="en-US" sz="700" b="1" dirty="0">
              <a:solidFill>
                <a:srgbClr val="FF0000"/>
              </a:solidFill>
            </a:endParaRPr>
          </a:p>
        </p:txBody>
      </p:sp>
      <p:sp>
        <p:nvSpPr>
          <p:cNvPr id="43" name="文本框 29">
            <a:extLst>
              <a:ext uri="{FF2B5EF4-FFF2-40B4-BE49-F238E27FC236}">
                <a16:creationId xmlns:a16="http://schemas.microsoft.com/office/drawing/2014/main" id="{07995C05-9D21-4302-A027-0BB5EDA31121}"/>
              </a:ext>
            </a:extLst>
          </p:cNvPr>
          <p:cNvSpPr txBox="1"/>
          <p:nvPr/>
        </p:nvSpPr>
        <p:spPr>
          <a:xfrm>
            <a:off x="8040438" y="3212283"/>
            <a:ext cx="538322" cy="20005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700" b="1" dirty="0">
                <a:solidFill>
                  <a:srgbClr val="FF0000"/>
                </a:solidFill>
              </a:rPr>
              <a:t>Round 6</a:t>
            </a:r>
            <a:endParaRPr lang="zh-CN" altLang="en-US" sz="700" b="1" dirty="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6"/>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chemeClr val="accent1"/>
                </a:solidFill>
              </a:rPr>
              <a:t>Motivation</a:t>
            </a:r>
            <a:endParaRPr b="1" dirty="0">
              <a:solidFill>
                <a:schemeClr val="accent1"/>
              </a:solidFill>
            </a:endParaRPr>
          </a:p>
        </p:txBody>
      </p:sp>
      <p:sp>
        <p:nvSpPr>
          <p:cNvPr id="269" name="Google Shape;269;p36"/>
          <p:cNvSpPr txBox="1">
            <a:spLocks noGrp="1"/>
          </p:cNvSpPr>
          <p:nvPr>
            <p:ph type="body" idx="1"/>
          </p:nvPr>
        </p:nvSpPr>
        <p:spPr>
          <a:xfrm>
            <a:off x="0" y="596615"/>
            <a:ext cx="8520600" cy="3595569"/>
          </a:xfrm>
          <a:prstGeom prst="rect">
            <a:avLst/>
          </a:prstGeom>
        </p:spPr>
        <p:txBody>
          <a:bodyPr spcFirstLastPara="1" wrap="square" lIns="91425" tIns="91425" rIns="91425" bIns="91425" anchor="t" anchorCtr="0">
            <a:spAutoFit/>
          </a:bodyPr>
          <a:lstStyle/>
          <a:p>
            <a:pPr marL="457200" marR="0" lvl="0" indent="-332184" algn="l" rtl="0">
              <a:lnSpc>
                <a:spcPct val="105000"/>
              </a:lnSpc>
              <a:spcBef>
                <a:spcPts val="0"/>
              </a:spcBef>
              <a:spcAft>
                <a:spcPts val="0"/>
              </a:spcAft>
              <a:buClr>
                <a:schemeClr val="dk1"/>
              </a:buClr>
              <a:buSzPts val="1631"/>
              <a:buChar char="●"/>
            </a:pPr>
            <a:r>
              <a:rPr lang="en" sz="1631" dirty="0">
                <a:solidFill>
                  <a:schemeClr val="tx1"/>
                </a:solidFill>
              </a:rPr>
              <a:t>One of the key benefits of VNS is its very generic and adaptable definition. And each neighborhood proposes a local plan adaptation that improves a particular aspect of the solution</a:t>
            </a:r>
            <a:r>
              <a:rPr lang="en" sz="1631" baseline="30000" dirty="0">
                <a:solidFill>
                  <a:schemeClr val="tx1"/>
                </a:solidFill>
              </a:rPr>
              <a:t>[1]</a:t>
            </a:r>
            <a:r>
              <a:rPr lang="en" sz="1631" dirty="0">
                <a:solidFill>
                  <a:schemeClr val="tx1"/>
                </a:solidFill>
              </a:rPr>
              <a:t>.</a:t>
            </a:r>
          </a:p>
          <a:p>
            <a:pPr marL="457200" marR="0" lvl="0" indent="-332184" algn="l" rtl="0">
              <a:lnSpc>
                <a:spcPct val="105000"/>
              </a:lnSpc>
              <a:spcBef>
                <a:spcPts val="0"/>
              </a:spcBef>
              <a:spcAft>
                <a:spcPts val="0"/>
              </a:spcAft>
              <a:buClr>
                <a:schemeClr val="dk1"/>
              </a:buClr>
              <a:buSzPts val="1631"/>
              <a:buChar char="●"/>
            </a:pPr>
            <a:endParaRPr sz="1631" dirty="0">
              <a:solidFill>
                <a:schemeClr val="tx1"/>
              </a:solidFill>
            </a:endParaRPr>
          </a:p>
          <a:p>
            <a:pPr marL="457200" marR="0" lvl="0" indent="-332184" algn="l" rtl="0">
              <a:lnSpc>
                <a:spcPct val="105000"/>
              </a:lnSpc>
              <a:spcBef>
                <a:spcPts val="0"/>
              </a:spcBef>
              <a:spcAft>
                <a:spcPts val="0"/>
              </a:spcAft>
              <a:buClr>
                <a:schemeClr val="dk1"/>
              </a:buClr>
              <a:buSzPts val="1631"/>
              <a:buChar char="●"/>
            </a:pPr>
            <a:r>
              <a:rPr lang="en-US" sz="1631" dirty="0">
                <a:solidFill>
                  <a:schemeClr val="tx1"/>
                </a:solidFill>
              </a:rPr>
              <a:t>LME is inefficient so </a:t>
            </a:r>
            <a:r>
              <a:rPr lang="en" sz="1631" dirty="0">
                <a:solidFill>
                  <a:schemeClr val="tx1"/>
                </a:solidFill>
              </a:rPr>
              <a:t>the future research direction can be focused on how to implement the function of finding the optimal path.</a:t>
            </a:r>
            <a:r>
              <a:rPr lang="en" sz="1631" baseline="30000" dirty="0">
                <a:solidFill>
                  <a:schemeClr val="tx1"/>
                </a:solidFill>
              </a:rPr>
              <a:t>[2]</a:t>
            </a:r>
          </a:p>
          <a:p>
            <a:pPr marL="457200" marR="0" lvl="0" indent="-332184" algn="l" rtl="0">
              <a:lnSpc>
                <a:spcPct val="105000"/>
              </a:lnSpc>
              <a:spcBef>
                <a:spcPts val="0"/>
              </a:spcBef>
              <a:spcAft>
                <a:spcPts val="0"/>
              </a:spcAft>
              <a:buClr>
                <a:schemeClr val="dk1"/>
              </a:buClr>
              <a:buSzPts val="1631"/>
              <a:buChar char="●"/>
            </a:pPr>
            <a:endParaRPr sz="1631" dirty="0">
              <a:solidFill>
                <a:schemeClr val="tx1"/>
              </a:solidFill>
            </a:endParaRPr>
          </a:p>
          <a:p>
            <a:pPr marL="457200" marR="0" lvl="0" indent="-332184" algn="l" rtl="0">
              <a:lnSpc>
                <a:spcPct val="105000"/>
              </a:lnSpc>
              <a:spcBef>
                <a:spcPts val="0"/>
              </a:spcBef>
              <a:spcAft>
                <a:spcPts val="0"/>
              </a:spcAft>
              <a:buClr>
                <a:schemeClr val="dk1"/>
              </a:buClr>
              <a:buSzPts val="1631"/>
              <a:buChar char="●"/>
            </a:pPr>
            <a:r>
              <a:rPr lang="en-US" altLang="zh-CN" sz="1631" dirty="0">
                <a:solidFill>
                  <a:schemeClr val="tx1"/>
                </a:solidFill>
              </a:rPr>
              <a:t>I</a:t>
            </a:r>
            <a:r>
              <a:rPr lang="en-US" sz="1631" dirty="0">
                <a:solidFill>
                  <a:schemeClr val="tx1"/>
                </a:solidFill>
              </a:rPr>
              <a:t>f there are no obstacles, the robot will find an optimal path because of the gradient descent method </a:t>
            </a:r>
          </a:p>
          <a:p>
            <a:pPr lvl="1" indent="-332184">
              <a:lnSpc>
                <a:spcPct val="105000"/>
              </a:lnSpc>
              <a:buClr>
                <a:schemeClr val="dk1"/>
              </a:buClr>
              <a:buSzPts val="1631"/>
              <a:buChar char="●"/>
            </a:pPr>
            <a:r>
              <a:rPr lang="en-US" sz="1600" dirty="0">
                <a:solidFill>
                  <a:schemeClr val="tx1"/>
                </a:solidFill>
              </a:rPr>
              <a:t>So, we decide to manipulate the paths that have been generated to solve the problem</a:t>
            </a:r>
          </a:p>
          <a:p>
            <a:pPr marL="582216" lvl="1" indent="0">
              <a:lnSpc>
                <a:spcPct val="105000"/>
              </a:lnSpc>
              <a:buClr>
                <a:schemeClr val="dk1"/>
              </a:buClr>
              <a:buSzPts val="1631"/>
              <a:buNone/>
            </a:pPr>
            <a:endParaRPr lang="en-US" sz="1600" dirty="0">
              <a:solidFill>
                <a:schemeClr val="tx1"/>
              </a:solidFill>
            </a:endParaRPr>
          </a:p>
          <a:p>
            <a:pPr indent="-332184">
              <a:lnSpc>
                <a:spcPct val="105000"/>
              </a:lnSpc>
              <a:buClr>
                <a:schemeClr val="dk1"/>
              </a:buClr>
              <a:buSzPts val="1631"/>
            </a:pPr>
            <a:r>
              <a:rPr lang="en-US" sz="1631" dirty="0">
                <a:solidFill>
                  <a:schemeClr val="tx1"/>
                </a:solidFill>
              </a:rPr>
              <a:t>No considerable effort has been made to apply the VNS technique to APF</a:t>
            </a:r>
          </a:p>
        </p:txBody>
      </p:sp>
      <p:sp>
        <p:nvSpPr>
          <p:cNvPr id="270" name="Google Shape;270;p36"/>
          <p:cNvSpPr txBox="1"/>
          <p:nvPr/>
        </p:nvSpPr>
        <p:spPr>
          <a:xfrm>
            <a:off x="104558" y="4310546"/>
            <a:ext cx="8916600" cy="127724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950" b="1" dirty="0">
                <a:solidFill>
                  <a:srgbClr val="333333"/>
                </a:solidFill>
                <a:highlight>
                  <a:srgbClr val="FCFCFC"/>
                </a:highlight>
              </a:rPr>
              <a:t>[1] </a:t>
            </a:r>
            <a:r>
              <a:rPr lang="en" sz="950" dirty="0">
                <a:solidFill>
                  <a:srgbClr val="333333"/>
                </a:solidFill>
                <a:highlight>
                  <a:srgbClr val="FCFCFC"/>
                </a:highlight>
              </a:rPr>
              <a:t>Bit-Monnot, A., Bailon-Ruiz, R., &amp; Lacroix, S. (2018). A Local Search Approach to Observation Planning with Multiple UAVs. Proceedings of the International Conference on Automated Planning and Scheduling, 28(1). Retrieved from </a:t>
            </a:r>
            <a:r>
              <a:rPr lang="en" sz="950" dirty="0">
                <a:solidFill>
                  <a:srgbClr val="333333"/>
                </a:solidFill>
                <a:highlight>
                  <a:srgbClr val="FCFCFC"/>
                </a:highlight>
                <a:uFill>
                  <a:noFill/>
                </a:uFill>
                <a:hlinkClick r:id="rId3">
                  <a:extLst>
                    <a:ext uri="{A12FA001-AC4F-418D-AE19-62706E023703}">
                      <ahyp:hlinkClr xmlns:ahyp="http://schemas.microsoft.com/office/drawing/2018/hyperlinkcolor" val="tx"/>
                    </a:ext>
                  </a:extLst>
                </a:hlinkClick>
              </a:rPr>
              <a:t>https://ojs.aaai.org/index.php/ICAPS/article/view/13924</a:t>
            </a:r>
            <a:endParaRPr sz="950" dirty="0">
              <a:solidFill>
                <a:srgbClr val="333333"/>
              </a:solidFill>
              <a:highlight>
                <a:srgbClr val="FCFCFC"/>
              </a:highlight>
            </a:endParaRPr>
          </a:p>
          <a:p>
            <a:pPr marL="0" marR="0" lvl="0" indent="0" algn="l" rtl="0">
              <a:lnSpc>
                <a:spcPct val="100000"/>
              </a:lnSpc>
              <a:spcBef>
                <a:spcPts val="0"/>
              </a:spcBef>
              <a:spcAft>
                <a:spcPts val="0"/>
              </a:spcAft>
              <a:buNone/>
            </a:pPr>
            <a:r>
              <a:rPr lang="en" sz="950" b="1" dirty="0">
                <a:solidFill>
                  <a:srgbClr val="333333"/>
                </a:solidFill>
                <a:highlight>
                  <a:srgbClr val="FCFCFC"/>
                </a:highlight>
              </a:rPr>
              <a:t>[2] </a:t>
            </a:r>
            <a:r>
              <a:rPr lang="en" sz="950" dirty="0">
                <a:solidFill>
                  <a:srgbClr val="333333"/>
                </a:solidFill>
                <a:highlight>
                  <a:srgbClr val="FCFCFC"/>
                </a:highlight>
              </a:rPr>
              <a:t>16-23. GUO Yinjing, LIU Qi, BAO Jiankang, et al. Overview ofAUV obstacle avoidance algorithm based on artificial potential</a:t>
            </a:r>
            <a:endParaRPr sz="950" dirty="0">
              <a:solidFill>
                <a:srgbClr val="333333"/>
              </a:solidFill>
              <a:highlight>
                <a:srgbClr val="FCFCFC"/>
              </a:highlight>
            </a:endParaRPr>
          </a:p>
          <a:p>
            <a:pPr marL="0" marR="0" lvl="0" indent="0" algn="l" rtl="0">
              <a:lnSpc>
                <a:spcPct val="100000"/>
              </a:lnSpc>
              <a:spcBef>
                <a:spcPts val="0"/>
              </a:spcBef>
              <a:spcAft>
                <a:spcPts val="0"/>
              </a:spcAft>
              <a:buNone/>
            </a:pPr>
            <a:r>
              <a:rPr lang="en" sz="950" dirty="0">
                <a:solidFill>
                  <a:srgbClr val="333333"/>
                </a:solidFill>
                <a:highlight>
                  <a:srgbClr val="FCFCFC"/>
                </a:highlight>
              </a:rPr>
              <a:t>field method. Computer Engineering and Applications, 2020, 56（4）:16-23</a:t>
            </a:r>
          </a:p>
          <a:p>
            <a:r>
              <a:rPr lang="en-US" altLang="zh-CN" sz="950" b="1" dirty="0">
                <a:solidFill>
                  <a:srgbClr val="333333"/>
                </a:solidFill>
                <a:highlight>
                  <a:srgbClr val="FCFCFC"/>
                </a:highlight>
              </a:rPr>
              <a:t>[3] </a:t>
            </a:r>
            <a:r>
              <a:rPr lang="en-US" altLang="zh-CN" sz="950" dirty="0">
                <a:solidFill>
                  <a:srgbClr val="333333"/>
                </a:solidFill>
                <a:highlight>
                  <a:srgbClr val="FCFCFC"/>
                </a:highlight>
              </a:rPr>
              <a:t>Hansen, P., </a:t>
            </a:r>
            <a:r>
              <a:rPr lang="en-US" altLang="zh-CN" sz="950" dirty="0" err="1">
                <a:solidFill>
                  <a:srgbClr val="333333"/>
                </a:solidFill>
                <a:highlight>
                  <a:srgbClr val="FCFCFC"/>
                </a:highlight>
              </a:rPr>
              <a:t>Mladenović</a:t>
            </a:r>
            <a:r>
              <a:rPr lang="en-US" altLang="zh-CN" sz="950" dirty="0">
                <a:solidFill>
                  <a:srgbClr val="333333"/>
                </a:solidFill>
                <a:highlight>
                  <a:srgbClr val="FCFCFC"/>
                </a:highlight>
              </a:rPr>
              <a:t>, N. &amp; Moreno Pérez, J.A. Variable </a:t>
            </a:r>
            <a:r>
              <a:rPr lang="en-US" altLang="zh-CN" sz="950" dirty="0" err="1">
                <a:solidFill>
                  <a:srgbClr val="333333"/>
                </a:solidFill>
                <a:highlight>
                  <a:srgbClr val="FCFCFC"/>
                </a:highlight>
              </a:rPr>
              <a:t>neighbourhood</a:t>
            </a:r>
            <a:r>
              <a:rPr lang="en-US" altLang="zh-CN" sz="950" dirty="0">
                <a:solidFill>
                  <a:srgbClr val="333333"/>
                </a:solidFill>
                <a:highlight>
                  <a:srgbClr val="FCFCFC"/>
                </a:highlight>
              </a:rPr>
              <a:t> search: methods and applications. </a:t>
            </a:r>
            <a:r>
              <a:rPr lang="en-US" altLang="zh-CN" sz="950" i="1" dirty="0">
                <a:solidFill>
                  <a:srgbClr val="333333"/>
                </a:solidFill>
                <a:highlight>
                  <a:srgbClr val="FCFCFC"/>
                </a:highlight>
              </a:rPr>
              <a:t>Ann </a:t>
            </a:r>
            <a:r>
              <a:rPr lang="en-US" altLang="zh-CN" sz="950" i="1" dirty="0" err="1">
                <a:solidFill>
                  <a:srgbClr val="333333"/>
                </a:solidFill>
                <a:highlight>
                  <a:srgbClr val="FCFCFC"/>
                </a:highlight>
              </a:rPr>
              <a:t>Oper</a:t>
            </a:r>
            <a:r>
              <a:rPr lang="en-US" altLang="zh-CN" sz="950" i="1" dirty="0">
                <a:solidFill>
                  <a:srgbClr val="333333"/>
                </a:solidFill>
                <a:highlight>
                  <a:srgbClr val="FCFCFC"/>
                </a:highlight>
              </a:rPr>
              <a:t> Res</a:t>
            </a:r>
            <a:r>
              <a:rPr lang="en-US" altLang="zh-CN" sz="950" dirty="0">
                <a:solidFill>
                  <a:srgbClr val="333333"/>
                </a:solidFill>
                <a:highlight>
                  <a:srgbClr val="FCFCFC"/>
                </a:highlight>
              </a:rPr>
              <a:t> 175, 367–407 (2010). </a:t>
            </a:r>
          </a:p>
          <a:p>
            <a:pPr marL="0" marR="0" lvl="0" indent="0" algn="l" rtl="0">
              <a:lnSpc>
                <a:spcPct val="100000"/>
              </a:lnSpc>
              <a:spcBef>
                <a:spcPts val="0"/>
              </a:spcBef>
              <a:spcAft>
                <a:spcPts val="0"/>
              </a:spcAft>
              <a:buNone/>
            </a:pPr>
            <a:r>
              <a:rPr lang="en" sz="950" dirty="0">
                <a:solidFill>
                  <a:srgbClr val="333333"/>
                </a:solidFill>
                <a:highlight>
                  <a:srgbClr val="FCFCFC"/>
                </a:highlight>
              </a:rPr>
              <a:t>.</a:t>
            </a:r>
            <a:endParaRPr sz="950" dirty="0">
              <a:solidFill>
                <a:srgbClr val="333333"/>
              </a:solidFill>
              <a:highlight>
                <a:srgbClr val="FCFCFC"/>
              </a:highlight>
            </a:endParaRPr>
          </a:p>
          <a:p>
            <a:pPr marL="0" marR="0" lvl="0" indent="0" algn="l" rtl="0">
              <a:lnSpc>
                <a:spcPct val="100000"/>
              </a:lnSpc>
              <a:spcBef>
                <a:spcPts val="0"/>
              </a:spcBef>
              <a:spcAft>
                <a:spcPts val="0"/>
              </a:spcAft>
              <a:buNone/>
            </a:pPr>
            <a:endParaRPr dirty="0">
              <a:solidFill>
                <a:schemeClr val="dk1"/>
              </a:solidFill>
            </a:endParaRPr>
          </a:p>
        </p:txBody>
      </p:sp>
      <p:cxnSp>
        <p:nvCxnSpPr>
          <p:cNvPr id="271" name="Google Shape;271;p36"/>
          <p:cNvCxnSpPr/>
          <p:nvPr/>
        </p:nvCxnSpPr>
        <p:spPr>
          <a:xfrm>
            <a:off x="0" y="4404993"/>
            <a:ext cx="9134700" cy="0"/>
          </a:xfrm>
          <a:prstGeom prst="straightConnector1">
            <a:avLst/>
          </a:prstGeom>
          <a:noFill/>
          <a:ln w="9525" cap="flat" cmpd="sng">
            <a:solidFill>
              <a:schemeClr val="dk2"/>
            </a:solidFill>
            <a:prstDash val="solid"/>
            <a:round/>
            <a:headEnd type="none" w="med" len="med"/>
            <a:tailEnd type="none" w="med" len="med"/>
          </a:ln>
        </p:spPr>
      </p:cxnSp>
      <p:sp>
        <p:nvSpPr>
          <p:cNvPr id="272" name="Google Shape;272;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22</a:t>
            </a:fld>
            <a:endParaRPr>
              <a:solidFill>
                <a:schemeClr val="dk2"/>
              </a:solidFill>
              <a:latin typeface="Arial"/>
              <a:ea typeface="Arial"/>
              <a:cs typeface="Arial"/>
              <a:sym typeface="Arial"/>
            </a:endParaRPr>
          </a:p>
        </p:txBody>
      </p:sp>
    </p:spTree>
    <p:extLst>
      <p:ext uri="{BB962C8B-B14F-4D97-AF65-F5344CB8AC3E}">
        <p14:creationId xmlns:p14="http://schemas.microsoft.com/office/powerpoint/2010/main" val="347668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7"/>
          <p:cNvSpPr txBox="1">
            <a:spLocks noGrp="1"/>
          </p:cNvSpPr>
          <p:nvPr>
            <p:ph type="title"/>
          </p:nvPr>
        </p:nvSpPr>
        <p:spPr>
          <a:xfrm>
            <a:off x="18129"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rgbClr val="4A86E8"/>
                </a:solidFill>
              </a:rPr>
              <a:t>Definition: “Solution”</a:t>
            </a:r>
            <a:endParaRPr b="1" dirty="0">
              <a:solidFill>
                <a:srgbClr val="4A86E8"/>
              </a:solidFill>
            </a:endParaRPr>
          </a:p>
        </p:txBody>
      </p:sp>
      <mc:AlternateContent xmlns:mc="http://schemas.openxmlformats.org/markup-compatibility/2006" xmlns:a14="http://schemas.microsoft.com/office/drawing/2010/main">
        <mc:Choice Requires="a14">
          <p:sp>
            <p:nvSpPr>
              <p:cNvPr id="278" name="Google Shape;278;p37"/>
              <p:cNvSpPr txBox="1">
                <a:spLocks noGrp="1"/>
              </p:cNvSpPr>
              <p:nvPr>
                <p:ph type="body" idx="1"/>
              </p:nvPr>
            </p:nvSpPr>
            <p:spPr>
              <a:xfrm>
                <a:off x="18129" y="572700"/>
                <a:ext cx="85206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chemeClr val="dk1"/>
                  </a:buClr>
                  <a:buSzPts val="1600"/>
                  <a:buChar char="●"/>
                </a:pPr>
                <a:r>
                  <a:rPr lang="en-AU" sz="1600" dirty="0">
                    <a:solidFill>
                      <a:schemeClr val="dk1"/>
                    </a:solidFill>
                  </a:rPr>
                  <a:t>The traditional definition of a solution in VNS is </a:t>
                </a:r>
                <a:r>
                  <a:rPr lang="en-AU" sz="1600" b="1" dirty="0">
                    <a:solidFill>
                      <a:schemeClr val="dk1"/>
                    </a:solidFill>
                  </a:rPr>
                  <a:t>a valid plan</a:t>
                </a:r>
                <a:r>
                  <a:rPr lang="en-AU" sz="1600" dirty="0">
                    <a:solidFill>
                      <a:schemeClr val="dk1"/>
                    </a:solidFill>
                  </a:rPr>
                  <a:t> </a:t>
                </a:r>
                <a:r>
                  <a:rPr lang="el-GR" sz="1600" dirty="0">
                    <a:solidFill>
                      <a:schemeClr val="dk1"/>
                    </a:solidFill>
                  </a:rPr>
                  <a:t>π </a:t>
                </a:r>
                <a:r>
                  <a:rPr lang="en-AU" sz="1600" dirty="0">
                    <a:solidFill>
                      <a:schemeClr val="dk1"/>
                    </a:solidFill>
                  </a:rPr>
                  <a:t>that starts from a</a:t>
                </a:r>
                <a:r>
                  <a:rPr lang="en-US" altLang="zh-CN" sz="1600" dirty="0">
                    <a:solidFill>
                      <a:schemeClr val="dk1"/>
                    </a:solidFill>
                  </a:rPr>
                  <a:t>n</a:t>
                </a:r>
                <a:r>
                  <a:rPr lang="en-AU" sz="1600" dirty="0">
                    <a:solidFill>
                      <a:schemeClr val="dk1"/>
                    </a:solidFill>
                  </a:rPr>
                  <a:t> initial state to the goal state</a:t>
                </a:r>
              </a:p>
              <a:p>
                <a:pPr marL="457200" lvl="0" indent="-330200" algn="l" rtl="0">
                  <a:spcBef>
                    <a:spcPts val="0"/>
                  </a:spcBef>
                  <a:spcAft>
                    <a:spcPts val="0"/>
                  </a:spcAft>
                  <a:buClr>
                    <a:schemeClr val="dk1"/>
                  </a:buClr>
                  <a:buSzPts val="1600"/>
                  <a:buChar char="●"/>
                </a:pPr>
                <a:r>
                  <a:rPr lang="en-AU" sz="1600" dirty="0">
                    <a:solidFill>
                      <a:schemeClr val="dk1"/>
                    </a:solidFill>
                  </a:rPr>
                  <a:t>But we use </a:t>
                </a:r>
                <a:r>
                  <a:rPr lang="en-AU" sz="1600" b="1" dirty="0">
                    <a:solidFill>
                      <a:schemeClr val="dk1"/>
                    </a:solidFill>
                  </a:rPr>
                  <a:t>a special path</a:t>
                </a:r>
                <a:r>
                  <a:rPr lang="en-AU" sz="1600" dirty="0">
                    <a:solidFill>
                      <a:schemeClr val="dk1"/>
                    </a:solidFill>
                  </a:rPr>
                  <a:t> to represent it in this case(APF situation).</a:t>
                </a:r>
              </a:p>
              <a:p>
                <a:pPr marL="914400" lvl="1" indent="-330200" algn="l" rtl="0">
                  <a:spcBef>
                    <a:spcPts val="0"/>
                  </a:spcBef>
                  <a:spcAft>
                    <a:spcPts val="0"/>
                  </a:spcAft>
                  <a:buClr>
                    <a:schemeClr val="dk1"/>
                  </a:buClr>
                  <a:buSzPts val="1600"/>
                  <a:buChar char="○"/>
                </a:pPr>
                <a:r>
                  <a:rPr lang="en-AU" sz="1600" dirty="0">
                    <a:solidFill>
                      <a:schemeClr val="dk1"/>
                    </a:solidFill>
                  </a:rPr>
                  <a:t>And our goal is avoiding the local minima, rather than reaching the target position</a:t>
                </a:r>
              </a:p>
              <a:p>
                <a:pPr marL="914400" marR="0" lvl="1" indent="-330200" algn="l" rtl="0">
                  <a:lnSpc>
                    <a:spcPct val="115000"/>
                  </a:lnSpc>
                  <a:spcBef>
                    <a:spcPts val="0"/>
                  </a:spcBef>
                  <a:spcAft>
                    <a:spcPts val="0"/>
                  </a:spcAft>
                  <a:buClr>
                    <a:schemeClr val="dk1"/>
                  </a:buClr>
                  <a:buSzPts val="1600"/>
                  <a:buChar char="○"/>
                </a:pPr>
                <a:r>
                  <a:rPr lang="en-AU" sz="1600" dirty="0">
                    <a:solidFill>
                      <a:schemeClr val="dk1"/>
                    </a:solidFill>
                  </a:rPr>
                  <a:t>The special path is represented by a fixed number of waypoints, and I call it the subgoals, e.g. </a:t>
                </a:r>
                <a14:m>
                  <m:oMath xmlns:m="http://schemas.openxmlformats.org/officeDocument/2006/math">
                    <m:r>
                      <a:rPr lang="en-AU" sz="1600" i="1" dirty="0" smtClean="0">
                        <a:solidFill>
                          <a:schemeClr val="dk1"/>
                        </a:solidFill>
                        <a:latin typeface="Cambria Math" panose="02040503050406030204" pitchFamily="18" charset="0"/>
                      </a:rPr>
                      <m:t>𝑆</m:t>
                    </m:r>
                    <m:sSub>
                      <m:sSubPr>
                        <m:ctrlPr>
                          <a:rPr lang="ar-AE" sz="1600" i="1" dirty="0" smtClean="0">
                            <a:solidFill>
                              <a:schemeClr val="dk1"/>
                            </a:solidFill>
                            <a:latin typeface="Cambria Math" panose="02040503050406030204" pitchFamily="18" charset="0"/>
                          </a:rPr>
                        </m:ctrlPr>
                      </m:sSubPr>
                      <m:e>
                        <m:r>
                          <a:rPr lang="ar-AE" sz="1600" i="1" dirty="0" smtClean="0">
                            <a:solidFill>
                              <a:schemeClr val="dk1"/>
                            </a:solidFill>
                            <a:latin typeface="Cambria Math" panose="02040503050406030204" pitchFamily="18" charset="0"/>
                          </a:rPr>
                          <m:t>𝐺</m:t>
                        </m:r>
                      </m:e>
                      <m:sub>
                        <m:r>
                          <a:rPr lang="ar-AE" sz="1600" i="1" dirty="0" smtClean="0">
                            <a:solidFill>
                              <a:schemeClr val="dk1"/>
                            </a:solidFill>
                            <a:latin typeface="Cambria Math" panose="02040503050406030204" pitchFamily="18" charset="0"/>
                          </a:rPr>
                          <m:t>𝑙𝑖𝑠𝑡</m:t>
                        </m:r>
                      </m:sub>
                    </m:sSub>
                    <m:r>
                      <a:rPr lang="ar-AE" sz="1600" i="1" dirty="0" smtClean="0">
                        <a:solidFill>
                          <a:schemeClr val="dk1"/>
                        </a:solidFill>
                        <a:latin typeface="Cambria Math" panose="02040503050406030204" pitchFamily="18" charset="0"/>
                      </a:rPr>
                      <m:t>=</m:t>
                    </m:r>
                    <m:r>
                      <a:rPr lang="ar-AE" sz="1600" b="0" i="1" dirty="0" smtClean="0">
                        <a:solidFill>
                          <a:schemeClr val="dk1"/>
                        </a:solidFill>
                        <a:latin typeface="Cambria Math" panose="02040503050406030204" pitchFamily="18" charset="0"/>
                      </a:rPr>
                      <m:t>[</m:t>
                    </m:r>
                    <m:r>
                      <a:rPr lang="en-US" sz="1600" b="0" i="1" dirty="0" smtClean="0">
                        <a:solidFill>
                          <a:schemeClr val="dk1"/>
                        </a:solidFill>
                        <a:latin typeface="Cambria Math" panose="02040503050406030204" pitchFamily="18" charset="0"/>
                      </a:rPr>
                      <m:t>𝑆</m:t>
                    </m:r>
                    <m:sSub>
                      <m:sSubPr>
                        <m:ctrlPr>
                          <a:rPr lang="en-US" sz="1600" b="0" i="1" dirty="0" smtClean="0">
                            <a:solidFill>
                              <a:schemeClr val="dk1"/>
                            </a:solidFill>
                            <a:latin typeface="Cambria Math" panose="02040503050406030204" pitchFamily="18" charset="0"/>
                          </a:rPr>
                        </m:ctrlPr>
                      </m:sSubPr>
                      <m:e>
                        <m:r>
                          <a:rPr lang="en-US" sz="1600" b="0" i="1" dirty="0" smtClean="0">
                            <a:solidFill>
                              <a:schemeClr val="dk1"/>
                            </a:solidFill>
                            <a:latin typeface="Cambria Math" panose="02040503050406030204" pitchFamily="18" charset="0"/>
                          </a:rPr>
                          <m:t>𝐺</m:t>
                        </m:r>
                      </m:e>
                      <m:sub>
                        <m:r>
                          <a:rPr lang="en-US" sz="1600" b="0" i="1" dirty="0" smtClean="0">
                            <a:solidFill>
                              <a:schemeClr val="dk1"/>
                            </a:solidFill>
                            <a:latin typeface="Cambria Math" panose="02040503050406030204" pitchFamily="18" charset="0"/>
                          </a:rPr>
                          <m:t>1</m:t>
                        </m:r>
                      </m:sub>
                    </m:sSub>
                    <m:r>
                      <a:rPr lang="en-US" sz="1600" b="0" i="1" dirty="0" smtClean="0">
                        <a:solidFill>
                          <a:schemeClr val="dk1"/>
                        </a:solidFill>
                        <a:latin typeface="Cambria Math" panose="02040503050406030204" pitchFamily="18" charset="0"/>
                      </a:rPr>
                      <m:t>,</m:t>
                    </m:r>
                    <m:r>
                      <a:rPr lang="en-US" sz="1600" b="0" i="1" dirty="0" smtClean="0">
                        <a:solidFill>
                          <a:schemeClr val="dk1"/>
                        </a:solidFill>
                        <a:latin typeface="Cambria Math" panose="02040503050406030204" pitchFamily="18" charset="0"/>
                      </a:rPr>
                      <m:t>𝑆</m:t>
                    </m:r>
                    <m:sSub>
                      <m:sSubPr>
                        <m:ctrlPr>
                          <a:rPr lang="en-US" sz="1600" b="0" i="1" dirty="0" smtClean="0">
                            <a:solidFill>
                              <a:schemeClr val="dk1"/>
                            </a:solidFill>
                            <a:latin typeface="Cambria Math" panose="02040503050406030204" pitchFamily="18" charset="0"/>
                          </a:rPr>
                        </m:ctrlPr>
                      </m:sSubPr>
                      <m:e>
                        <m:r>
                          <a:rPr lang="en-US" sz="1600" b="0" i="1" dirty="0" smtClean="0">
                            <a:solidFill>
                              <a:schemeClr val="dk1"/>
                            </a:solidFill>
                            <a:latin typeface="Cambria Math" panose="02040503050406030204" pitchFamily="18" charset="0"/>
                          </a:rPr>
                          <m:t>𝐺</m:t>
                        </m:r>
                      </m:e>
                      <m:sub>
                        <m:r>
                          <a:rPr lang="en-US" sz="1600" b="0" i="1" dirty="0" smtClean="0">
                            <a:solidFill>
                              <a:schemeClr val="dk1"/>
                            </a:solidFill>
                            <a:latin typeface="Cambria Math" panose="02040503050406030204" pitchFamily="18" charset="0"/>
                          </a:rPr>
                          <m:t>2</m:t>
                        </m:r>
                      </m:sub>
                    </m:sSub>
                    <m:r>
                      <a:rPr lang="en-US" sz="1600" b="0" i="1" dirty="0" smtClean="0">
                        <a:solidFill>
                          <a:schemeClr val="dk1"/>
                        </a:solidFill>
                        <a:latin typeface="Cambria Math" panose="02040503050406030204" pitchFamily="18" charset="0"/>
                      </a:rPr>
                      <m:t>, </m:t>
                    </m:r>
                    <m:r>
                      <a:rPr lang="en-US" sz="1600" b="0" i="1" dirty="0" smtClean="0">
                        <a:solidFill>
                          <a:schemeClr val="dk1"/>
                        </a:solidFill>
                        <a:latin typeface="Cambria Math" panose="02040503050406030204" pitchFamily="18" charset="0"/>
                      </a:rPr>
                      <m:t>𝑆</m:t>
                    </m:r>
                    <m:sSub>
                      <m:sSubPr>
                        <m:ctrlPr>
                          <a:rPr lang="en-US" sz="1600" b="0" i="1" dirty="0" smtClean="0">
                            <a:solidFill>
                              <a:schemeClr val="dk1"/>
                            </a:solidFill>
                            <a:latin typeface="Cambria Math" panose="02040503050406030204" pitchFamily="18" charset="0"/>
                          </a:rPr>
                        </m:ctrlPr>
                      </m:sSubPr>
                      <m:e>
                        <m:r>
                          <a:rPr lang="en-US" sz="1600" b="0" i="1" dirty="0" smtClean="0">
                            <a:solidFill>
                              <a:schemeClr val="dk1"/>
                            </a:solidFill>
                            <a:latin typeface="Cambria Math" panose="02040503050406030204" pitchFamily="18" charset="0"/>
                          </a:rPr>
                          <m:t>𝐺</m:t>
                        </m:r>
                      </m:e>
                      <m:sub>
                        <m:r>
                          <a:rPr lang="en-US" sz="1600" b="0" i="1" dirty="0" smtClean="0">
                            <a:solidFill>
                              <a:schemeClr val="dk1"/>
                            </a:solidFill>
                            <a:latin typeface="Cambria Math" panose="02040503050406030204" pitchFamily="18" charset="0"/>
                          </a:rPr>
                          <m:t>3</m:t>
                        </m:r>
                      </m:sub>
                    </m:sSub>
                    <m:r>
                      <a:rPr lang="en-US" sz="1600" b="0" i="1" dirty="0" smtClean="0">
                        <a:solidFill>
                          <a:schemeClr val="dk1"/>
                        </a:solidFill>
                        <a:latin typeface="Cambria Math" panose="02040503050406030204" pitchFamily="18" charset="0"/>
                      </a:rPr>
                      <m:t>,</m:t>
                    </m:r>
                    <m:r>
                      <a:rPr lang="en-US" sz="1600" b="0" i="1" dirty="0" smtClean="0">
                        <a:solidFill>
                          <a:schemeClr val="dk1"/>
                        </a:solidFill>
                        <a:latin typeface="Cambria Math" panose="02040503050406030204" pitchFamily="18" charset="0"/>
                      </a:rPr>
                      <m:t>𝑆</m:t>
                    </m:r>
                    <m:sSub>
                      <m:sSubPr>
                        <m:ctrlPr>
                          <a:rPr lang="en-US" sz="1600" b="0" i="1" dirty="0" smtClean="0">
                            <a:solidFill>
                              <a:schemeClr val="dk1"/>
                            </a:solidFill>
                            <a:latin typeface="Cambria Math" panose="02040503050406030204" pitchFamily="18" charset="0"/>
                          </a:rPr>
                        </m:ctrlPr>
                      </m:sSubPr>
                      <m:e>
                        <m:r>
                          <a:rPr lang="en-US" sz="1600" b="0" i="1" dirty="0" smtClean="0">
                            <a:solidFill>
                              <a:schemeClr val="dk1"/>
                            </a:solidFill>
                            <a:latin typeface="Cambria Math" panose="02040503050406030204" pitchFamily="18" charset="0"/>
                          </a:rPr>
                          <m:t>𝐺</m:t>
                        </m:r>
                      </m:e>
                      <m:sub>
                        <m:r>
                          <a:rPr lang="en-US" sz="1600" b="0" i="1" dirty="0" smtClean="0">
                            <a:solidFill>
                              <a:schemeClr val="dk1"/>
                            </a:solidFill>
                            <a:latin typeface="Cambria Math" panose="02040503050406030204" pitchFamily="18" charset="0"/>
                          </a:rPr>
                          <m:t>4</m:t>
                        </m:r>
                      </m:sub>
                    </m:sSub>
                    <m:r>
                      <a:rPr lang="en-US" sz="1600" b="0" i="1" dirty="0" smtClean="0">
                        <a:solidFill>
                          <a:schemeClr val="dk1"/>
                        </a:solidFill>
                        <a:latin typeface="Cambria Math" panose="02040503050406030204" pitchFamily="18" charset="0"/>
                      </a:rPr>
                      <m:t>]</m:t>
                    </m:r>
                  </m:oMath>
                </a14:m>
                <a:endParaRPr lang="ar-AE" sz="1600" dirty="0">
                  <a:solidFill>
                    <a:schemeClr val="dk1"/>
                  </a:solidFill>
                </a:endParaRPr>
              </a:p>
              <a:p>
                <a:pPr marL="0" marR="0" lvl="0" indent="0" algn="l" rtl="0">
                  <a:lnSpc>
                    <a:spcPct val="115000"/>
                  </a:lnSpc>
                  <a:spcBef>
                    <a:spcPts val="1200"/>
                  </a:spcBef>
                  <a:spcAft>
                    <a:spcPts val="1200"/>
                  </a:spcAft>
                  <a:buNone/>
                </a:pPr>
                <a:endParaRPr sz="1700" dirty="0">
                  <a:solidFill>
                    <a:schemeClr val="dk1"/>
                  </a:solidFill>
                </a:endParaRPr>
              </a:p>
            </p:txBody>
          </p:sp>
        </mc:Choice>
        <mc:Fallback xmlns="">
          <p:sp>
            <p:nvSpPr>
              <p:cNvPr id="278" name="Google Shape;278;p37"/>
              <p:cNvSpPr txBox="1">
                <a:spLocks noGrp="1" noRot="1" noChangeAspect="1" noMove="1" noResize="1" noEditPoints="1" noAdjustHandles="1" noChangeArrowheads="1" noChangeShapeType="1" noTextEdit="1"/>
              </p:cNvSpPr>
              <p:nvPr>
                <p:ph type="body" idx="1"/>
              </p:nvPr>
            </p:nvSpPr>
            <p:spPr>
              <a:xfrm>
                <a:off x="18129" y="572700"/>
                <a:ext cx="8520600" cy="3416400"/>
              </a:xfrm>
              <a:prstGeom prst="rect">
                <a:avLst/>
              </a:prstGeom>
              <a:blipFill>
                <a:blip r:embed="rId3"/>
                <a:stretch>
                  <a:fillRect/>
                </a:stretch>
              </a:blipFill>
            </p:spPr>
            <p:txBody>
              <a:bodyPr/>
              <a:lstStyle/>
              <a:p>
                <a:r>
                  <a:rPr lang="zh-CN" altLang="en-US">
                    <a:noFill/>
                  </a:rPr>
                  <a:t> </a:t>
                </a:r>
              </a:p>
            </p:txBody>
          </p:sp>
        </mc:Fallback>
      </mc:AlternateContent>
      <p:pic>
        <p:nvPicPr>
          <p:cNvPr id="279" name="Google Shape;279;p37"/>
          <p:cNvPicPr preferRelativeResize="0"/>
          <p:nvPr/>
        </p:nvPicPr>
        <p:blipFill>
          <a:blip r:embed="rId4">
            <a:alphaModFix/>
          </a:blip>
          <a:stretch>
            <a:fillRect/>
          </a:stretch>
        </p:blipFill>
        <p:spPr>
          <a:xfrm>
            <a:off x="542475" y="2374125"/>
            <a:ext cx="3535074" cy="2797975"/>
          </a:xfrm>
          <a:prstGeom prst="rect">
            <a:avLst/>
          </a:prstGeom>
          <a:noFill/>
          <a:ln>
            <a:noFill/>
          </a:ln>
        </p:spPr>
      </p:pic>
      <p:pic>
        <p:nvPicPr>
          <p:cNvPr id="280" name="Google Shape;280;p37"/>
          <p:cNvPicPr preferRelativeResize="0"/>
          <p:nvPr/>
        </p:nvPicPr>
        <p:blipFill>
          <a:blip r:embed="rId5">
            <a:alphaModFix/>
          </a:blip>
          <a:stretch>
            <a:fillRect/>
          </a:stretch>
        </p:blipFill>
        <p:spPr>
          <a:xfrm>
            <a:off x="4833500" y="2374125"/>
            <a:ext cx="2942075" cy="2730850"/>
          </a:xfrm>
          <a:prstGeom prst="rect">
            <a:avLst/>
          </a:prstGeom>
          <a:noFill/>
          <a:ln>
            <a:noFill/>
          </a:ln>
        </p:spPr>
      </p:pic>
      <p:sp>
        <p:nvSpPr>
          <p:cNvPr id="281" name="Google Shape;281;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23</a:t>
            </a:fld>
            <a:endParaRPr>
              <a:solidFill>
                <a:schemeClr val="dk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8"/>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rgbClr val="4A86E8"/>
                </a:solidFill>
              </a:rPr>
              <a:t>Definition: Neighbourhood</a:t>
            </a:r>
            <a:endParaRPr b="1" dirty="0">
              <a:solidFill>
                <a:srgbClr val="4A86E8"/>
              </a:solidFill>
            </a:endParaRPr>
          </a:p>
        </p:txBody>
      </p:sp>
      <mc:AlternateContent xmlns:mc="http://schemas.openxmlformats.org/markup-compatibility/2006" xmlns:a14="http://schemas.microsoft.com/office/drawing/2010/main">
        <mc:Choice Requires="a14">
          <p:sp>
            <p:nvSpPr>
              <p:cNvPr id="287" name="Google Shape;287;p38"/>
              <p:cNvSpPr txBox="1">
                <a:spLocks noGrp="1"/>
              </p:cNvSpPr>
              <p:nvPr>
                <p:ph type="body" idx="1"/>
              </p:nvPr>
            </p:nvSpPr>
            <p:spPr>
              <a:xfrm>
                <a:off x="0" y="599148"/>
                <a:ext cx="8520600" cy="4586700"/>
              </a:xfrm>
              <a:prstGeom prst="rect">
                <a:avLst/>
              </a:prstGeom>
            </p:spPr>
            <p:txBody>
              <a:bodyPr spcFirstLastPara="1" wrap="square" lIns="91425" tIns="91425" rIns="91425" bIns="91425" anchor="t" anchorCtr="0">
                <a:normAutofit fontScale="92500" lnSpcReduction="10000"/>
              </a:bodyPr>
              <a:lstStyle/>
              <a:p>
                <a:pPr lvl="0" indent="-336550">
                  <a:buClr>
                    <a:schemeClr val="dk1"/>
                  </a:buClr>
                  <a:buSzPts val="1700"/>
                </a:pPr>
                <a:r>
                  <a:rPr lang="en-US" sz="1700" dirty="0">
                    <a:solidFill>
                      <a:schemeClr val="dk1"/>
                    </a:solidFill>
                  </a:rPr>
                  <a:t>A neighbourhood N defines for each valid plan π a set of neighbour plans with some specific modifications. E.g. </a:t>
                </a:r>
                <a14:m>
                  <m:oMath xmlns:m="http://schemas.openxmlformats.org/officeDocument/2006/math">
                    <m:r>
                      <a:rPr lang="en-US" sz="1700" b="0" i="1" smtClean="0">
                        <a:solidFill>
                          <a:schemeClr val="dk1"/>
                        </a:solidFill>
                        <a:latin typeface="Cambria Math" panose="02040503050406030204" pitchFamily="18" charset="0"/>
                      </a:rPr>
                      <m:t>𝑁</m:t>
                    </m:r>
                    <m:d>
                      <m:dPr>
                        <m:ctrlPr>
                          <a:rPr lang="en-US" sz="1700" b="0" i="1" smtClean="0">
                            <a:solidFill>
                              <a:schemeClr val="dk1"/>
                            </a:solidFill>
                            <a:latin typeface="Cambria Math" panose="02040503050406030204" pitchFamily="18" charset="0"/>
                          </a:rPr>
                        </m:ctrlPr>
                      </m:dPr>
                      <m:e>
                        <m:r>
                          <a:rPr lang="en-US" sz="1700" b="0" i="1" smtClean="0">
                            <a:solidFill>
                              <a:schemeClr val="dk1"/>
                            </a:solidFill>
                            <a:latin typeface="Cambria Math" panose="02040503050406030204" pitchFamily="18" charset="0"/>
                            <a:ea typeface="Cambria Math" panose="02040503050406030204" pitchFamily="18" charset="0"/>
                          </a:rPr>
                          <m:t>𝜋</m:t>
                        </m:r>
                      </m:e>
                    </m:d>
                    <m:r>
                      <a:rPr lang="en-US" sz="1700" b="0" i="1" smtClean="0">
                        <a:solidFill>
                          <a:schemeClr val="dk1"/>
                        </a:solidFill>
                        <a:latin typeface="Cambria Math" panose="02040503050406030204" pitchFamily="18" charset="0"/>
                        <a:ea typeface="Cambria Math" panose="02040503050406030204" pitchFamily="18" charset="0"/>
                      </a:rPr>
                      <m:t>=</m:t>
                    </m:r>
                    <m:d>
                      <m:dPr>
                        <m:begChr m:val="{"/>
                        <m:endChr m:val="}"/>
                        <m:ctrlPr>
                          <a:rPr lang="en-US" altLang="zh-CN" sz="1700" b="0" i="1" smtClean="0">
                            <a:solidFill>
                              <a:schemeClr val="dk1"/>
                            </a:solidFill>
                            <a:latin typeface="Cambria Math" panose="02040503050406030204" pitchFamily="18" charset="0"/>
                            <a:ea typeface="Cambria Math" panose="02040503050406030204" pitchFamily="18" charset="0"/>
                          </a:rPr>
                        </m:ctrlPr>
                      </m:dPr>
                      <m:e>
                        <m:sSup>
                          <m:sSupPr>
                            <m:ctrlPr>
                              <a:rPr lang="en-US" altLang="zh-CN" sz="1700" b="0" i="1" smtClean="0">
                                <a:solidFill>
                                  <a:schemeClr val="dk1"/>
                                </a:solidFill>
                                <a:latin typeface="Cambria Math" panose="02040503050406030204" pitchFamily="18" charset="0"/>
                                <a:ea typeface="Cambria Math" panose="02040503050406030204" pitchFamily="18" charset="0"/>
                              </a:rPr>
                            </m:ctrlPr>
                          </m:sSupPr>
                          <m:e>
                            <m:r>
                              <a:rPr lang="zh-CN" altLang="en-US" sz="1700" b="0" i="1" smtClean="0">
                                <a:solidFill>
                                  <a:schemeClr val="dk1"/>
                                </a:solidFill>
                                <a:latin typeface="Cambria Math" panose="02040503050406030204" pitchFamily="18" charset="0"/>
                                <a:ea typeface="Cambria Math" panose="02040503050406030204" pitchFamily="18" charset="0"/>
                              </a:rPr>
                              <m:t>𝜋</m:t>
                            </m:r>
                          </m:e>
                          <m:sup>
                            <m:r>
                              <a:rPr lang="en-US" altLang="zh-CN" sz="1700" b="0" i="1" smtClean="0">
                                <a:solidFill>
                                  <a:schemeClr val="dk1"/>
                                </a:solidFill>
                                <a:latin typeface="Cambria Math" panose="02040503050406030204" pitchFamily="18" charset="0"/>
                                <a:ea typeface="Cambria Math" panose="02040503050406030204" pitchFamily="18" charset="0"/>
                              </a:rPr>
                              <m:t>′</m:t>
                            </m:r>
                          </m:sup>
                        </m:sSup>
                        <m:r>
                          <a:rPr lang="en-US" altLang="zh-CN" sz="1700" b="0" i="1" smtClean="0">
                            <a:solidFill>
                              <a:schemeClr val="dk1"/>
                            </a:solidFill>
                            <a:latin typeface="Cambria Math" panose="02040503050406030204" pitchFamily="18" charset="0"/>
                            <a:ea typeface="Cambria Math" panose="02040503050406030204" pitchFamily="18" charset="0"/>
                          </a:rPr>
                          <m:t>, </m:t>
                        </m:r>
                        <m:sSup>
                          <m:sSupPr>
                            <m:ctrlPr>
                              <a:rPr lang="en-US" altLang="zh-CN" sz="1700" b="0" i="1" smtClean="0">
                                <a:solidFill>
                                  <a:schemeClr val="dk1"/>
                                </a:solidFill>
                                <a:latin typeface="Cambria Math" panose="02040503050406030204" pitchFamily="18" charset="0"/>
                                <a:ea typeface="Cambria Math" panose="02040503050406030204" pitchFamily="18" charset="0"/>
                              </a:rPr>
                            </m:ctrlPr>
                          </m:sSupPr>
                          <m:e>
                            <m:r>
                              <a:rPr lang="zh-CN" altLang="en-US" sz="1700" b="0" i="1" smtClean="0">
                                <a:solidFill>
                                  <a:schemeClr val="dk1"/>
                                </a:solidFill>
                                <a:latin typeface="Cambria Math" panose="02040503050406030204" pitchFamily="18" charset="0"/>
                                <a:ea typeface="Cambria Math" panose="02040503050406030204" pitchFamily="18" charset="0"/>
                              </a:rPr>
                              <m:t>𝜋</m:t>
                            </m:r>
                          </m:e>
                          <m:sup>
                            <m:r>
                              <a:rPr lang="en-US" altLang="zh-CN" sz="1700" b="0" i="1" smtClean="0">
                                <a:solidFill>
                                  <a:schemeClr val="dk1"/>
                                </a:solidFill>
                                <a:latin typeface="Cambria Math" panose="02040503050406030204" pitchFamily="18" charset="0"/>
                                <a:ea typeface="Cambria Math" panose="02040503050406030204" pitchFamily="18" charset="0"/>
                              </a:rPr>
                              <m:t>′′</m:t>
                            </m:r>
                          </m:sup>
                        </m:sSup>
                        <m:r>
                          <a:rPr lang="en-US" altLang="zh-CN" sz="1700" b="0" i="1" smtClean="0">
                            <a:solidFill>
                              <a:schemeClr val="dk1"/>
                            </a:solidFill>
                            <a:latin typeface="Cambria Math" panose="02040503050406030204" pitchFamily="18" charset="0"/>
                            <a:ea typeface="Cambria Math" panose="02040503050406030204" pitchFamily="18" charset="0"/>
                          </a:rPr>
                          <m:t>,</m:t>
                        </m:r>
                        <m:sSup>
                          <m:sSupPr>
                            <m:ctrlPr>
                              <a:rPr lang="en-US" altLang="zh-CN" sz="1700" b="0" i="1" smtClean="0">
                                <a:solidFill>
                                  <a:schemeClr val="dk1"/>
                                </a:solidFill>
                                <a:latin typeface="Cambria Math" panose="02040503050406030204" pitchFamily="18" charset="0"/>
                                <a:ea typeface="Cambria Math" panose="02040503050406030204" pitchFamily="18" charset="0"/>
                              </a:rPr>
                            </m:ctrlPr>
                          </m:sSupPr>
                          <m:e>
                            <m:r>
                              <a:rPr lang="zh-CN" altLang="en-US" sz="1700" b="0" i="1" smtClean="0">
                                <a:solidFill>
                                  <a:schemeClr val="dk1"/>
                                </a:solidFill>
                                <a:latin typeface="Cambria Math" panose="02040503050406030204" pitchFamily="18" charset="0"/>
                                <a:ea typeface="Cambria Math" panose="02040503050406030204" pitchFamily="18" charset="0"/>
                              </a:rPr>
                              <m:t>𝜋</m:t>
                            </m:r>
                          </m:e>
                          <m:sup>
                            <m:r>
                              <a:rPr lang="en-US" altLang="zh-CN" sz="1700" b="0" i="1" smtClean="0">
                                <a:solidFill>
                                  <a:schemeClr val="dk1"/>
                                </a:solidFill>
                                <a:latin typeface="Cambria Math" panose="02040503050406030204" pitchFamily="18" charset="0"/>
                                <a:ea typeface="Cambria Math" panose="02040503050406030204" pitchFamily="18" charset="0"/>
                              </a:rPr>
                              <m:t>′′′</m:t>
                            </m:r>
                          </m:sup>
                        </m:sSup>
                        <m:r>
                          <a:rPr lang="en-US" altLang="zh-CN" sz="1700" b="0" i="1" smtClean="0">
                            <a:solidFill>
                              <a:schemeClr val="dk1"/>
                            </a:solidFill>
                            <a:latin typeface="Cambria Math" panose="02040503050406030204" pitchFamily="18" charset="0"/>
                            <a:ea typeface="Cambria Math" panose="02040503050406030204" pitchFamily="18" charset="0"/>
                          </a:rPr>
                          <m:t>…</m:t>
                        </m:r>
                      </m:e>
                    </m:d>
                  </m:oMath>
                </a14:m>
                <a:endParaRPr lang="en-US" sz="1700" dirty="0">
                  <a:solidFill>
                    <a:schemeClr val="dk1"/>
                  </a:solidFill>
                </a:endParaRPr>
              </a:p>
              <a:p>
                <a:pPr marL="457200" lvl="0" indent="-336550" algn="l" rtl="0">
                  <a:spcBef>
                    <a:spcPts val="0"/>
                  </a:spcBef>
                  <a:spcAft>
                    <a:spcPts val="0"/>
                  </a:spcAft>
                  <a:buClr>
                    <a:schemeClr val="dk1"/>
                  </a:buClr>
                  <a:buSzPts val="1700"/>
                  <a:buChar char="●"/>
                </a:pPr>
                <a:endParaRPr lang="en-US" sz="1700" dirty="0">
                  <a:solidFill>
                    <a:schemeClr val="dk1"/>
                  </a:solidFill>
                </a:endParaRPr>
              </a:p>
              <a:p>
                <a:pPr marL="457200" lvl="0" indent="-336550" algn="l" rtl="0">
                  <a:spcBef>
                    <a:spcPts val="0"/>
                  </a:spcBef>
                  <a:spcAft>
                    <a:spcPts val="0"/>
                  </a:spcAft>
                  <a:buClr>
                    <a:schemeClr val="dk1"/>
                  </a:buClr>
                  <a:buSzPts val="1700"/>
                  <a:buChar char="●"/>
                </a:pPr>
                <a:endParaRPr lang="en-US" sz="1700" dirty="0">
                  <a:solidFill>
                    <a:schemeClr val="dk1"/>
                  </a:solidFill>
                </a:endParaRPr>
              </a:p>
              <a:p>
                <a:pPr marL="457200" lvl="0" indent="-336550" algn="l" rtl="0">
                  <a:spcBef>
                    <a:spcPts val="0"/>
                  </a:spcBef>
                  <a:spcAft>
                    <a:spcPts val="0"/>
                  </a:spcAft>
                  <a:buClr>
                    <a:schemeClr val="dk1"/>
                  </a:buClr>
                  <a:buSzPts val="1700"/>
                  <a:buChar char="●"/>
                </a:pPr>
                <a:endParaRPr lang="en-US" sz="1700" dirty="0">
                  <a:solidFill>
                    <a:schemeClr val="dk1"/>
                  </a:solidFill>
                </a:endParaRPr>
              </a:p>
              <a:p>
                <a:pPr marL="457200" lvl="0" indent="-336550" algn="l" rtl="0">
                  <a:spcBef>
                    <a:spcPts val="0"/>
                  </a:spcBef>
                  <a:spcAft>
                    <a:spcPts val="0"/>
                  </a:spcAft>
                  <a:buClr>
                    <a:schemeClr val="dk1"/>
                  </a:buClr>
                  <a:buSzPts val="1700"/>
                  <a:buChar char="●"/>
                </a:pPr>
                <a:endParaRPr lang="en-US" sz="1700" dirty="0">
                  <a:solidFill>
                    <a:schemeClr val="dk1"/>
                  </a:solidFill>
                </a:endParaRPr>
              </a:p>
              <a:p>
                <a:pPr marL="457200" lvl="0" indent="-336550" algn="l" rtl="0">
                  <a:spcBef>
                    <a:spcPts val="0"/>
                  </a:spcBef>
                  <a:spcAft>
                    <a:spcPts val="0"/>
                  </a:spcAft>
                  <a:buClr>
                    <a:schemeClr val="dk1"/>
                  </a:buClr>
                  <a:buSzPts val="1700"/>
                  <a:buChar char="●"/>
                </a:pPr>
                <a:endParaRPr lang="en-US" sz="1700" dirty="0">
                  <a:solidFill>
                    <a:schemeClr val="dk1"/>
                  </a:solidFill>
                </a:endParaRPr>
              </a:p>
              <a:p>
                <a:pPr marL="457200" lvl="0" indent="-336550" algn="l" rtl="0">
                  <a:spcBef>
                    <a:spcPts val="0"/>
                  </a:spcBef>
                  <a:spcAft>
                    <a:spcPts val="0"/>
                  </a:spcAft>
                  <a:buClr>
                    <a:schemeClr val="dk1"/>
                  </a:buClr>
                  <a:buSzPts val="1700"/>
                  <a:buChar char="●"/>
                </a:pPr>
                <a:endParaRPr lang="en-US" sz="1700" dirty="0">
                  <a:solidFill>
                    <a:schemeClr val="dk1"/>
                  </a:solidFill>
                </a:endParaRPr>
              </a:p>
              <a:p>
                <a:pPr marL="120650" lvl="0" indent="0" algn="l" rtl="0">
                  <a:spcBef>
                    <a:spcPts val="0"/>
                  </a:spcBef>
                  <a:spcAft>
                    <a:spcPts val="0"/>
                  </a:spcAft>
                  <a:buClr>
                    <a:schemeClr val="dk1"/>
                  </a:buClr>
                  <a:buSzPts val="1700"/>
                  <a:buNone/>
                </a:pPr>
                <a:endParaRPr lang="en-US" sz="1700" dirty="0">
                  <a:solidFill>
                    <a:schemeClr val="dk1"/>
                  </a:solidFill>
                </a:endParaRPr>
              </a:p>
              <a:p>
                <a:pPr marL="457200" lvl="0" indent="-336550" algn="l" rtl="0">
                  <a:spcBef>
                    <a:spcPts val="0"/>
                  </a:spcBef>
                  <a:spcAft>
                    <a:spcPts val="0"/>
                  </a:spcAft>
                  <a:buClr>
                    <a:schemeClr val="dk1"/>
                  </a:buClr>
                  <a:buSzPts val="1700"/>
                  <a:buChar char="●"/>
                </a:pPr>
                <a:r>
                  <a:rPr lang="en-US" sz="1700" dirty="0">
                    <a:solidFill>
                      <a:schemeClr val="dk1"/>
                    </a:solidFill>
                  </a:rPr>
                  <a:t>In our Approach, I define some classes of neighbourhoods related to the position of the waypoints</a:t>
                </a:r>
              </a:p>
              <a:p>
                <a:pPr marL="914400" lvl="1" indent="-336550" algn="l" rtl="0">
                  <a:spcBef>
                    <a:spcPts val="0"/>
                  </a:spcBef>
                  <a:spcAft>
                    <a:spcPts val="0"/>
                  </a:spcAft>
                  <a:buClr>
                    <a:schemeClr val="dk1"/>
                  </a:buClr>
                  <a:buSzPts val="1700"/>
                  <a:buChar char="○"/>
                </a:pPr>
                <a:r>
                  <a:rPr lang="en-US" sz="1700" dirty="0">
                    <a:solidFill>
                      <a:schemeClr val="dk1"/>
                    </a:solidFill>
                  </a:rPr>
                  <a:t>Move up neighbourhood(and Move down, left, right).</a:t>
                </a:r>
              </a:p>
              <a:p>
                <a:pPr marL="914400" lvl="1" indent="-336550" algn="l" rtl="0">
                  <a:spcBef>
                    <a:spcPts val="0"/>
                  </a:spcBef>
                  <a:spcAft>
                    <a:spcPts val="0"/>
                  </a:spcAft>
                  <a:buClr>
                    <a:schemeClr val="dk1"/>
                  </a:buClr>
                  <a:buSzPts val="1700"/>
                  <a:buChar char="○"/>
                </a:pPr>
                <a:r>
                  <a:rPr lang="en-US" sz="1700" dirty="0">
                    <a:solidFill>
                      <a:schemeClr val="dk1"/>
                    </a:solidFill>
                  </a:rPr>
                  <a:t>Random neighbourhood</a:t>
                </a:r>
              </a:p>
              <a:p>
                <a:pPr marL="914400" lvl="1" indent="-336550" algn="l" rtl="0">
                  <a:spcBef>
                    <a:spcPts val="0"/>
                  </a:spcBef>
                  <a:spcAft>
                    <a:spcPts val="0"/>
                  </a:spcAft>
                  <a:buClr>
                    <a:schemeClr val="dk1"/>
                  </a:buClr>
                  <a:buSzPts val="1700"/>
                  <a:buChar char="○"/>
                </a:pPr>
                <a:r>
                  <a:rPr lang="en-US" sz="1700" dirty="0">
                    <a:solidFill>
                      <a:schemeClr val="dk1"/>
                    </a:solidFill>
                  </a:rPr>
                  <a:t>Random eight directions neighbourhood</a:t>
                </a:r>
              </a:p>
              <a:p>
                <a:pPr marL="914400" lvl="1" indent="-336550" algn="l" rtl="0">
                  <a:spcBef>
                    <a:spcPts val="0"/>
                  </a:spcBef>
                  <a:spcAft>
                    <a:spcPts val="0"/>
                  </a:spcAft>
                  <a:buClr>
                    <a:schemeClr val="dk1"/>
                  </a:buClr>
                  <a:buSzPts val="1700"/>
                  <a:buChar char="○"/>
                </a:pPr>
                <a:r>
                  <a:rPr lang="en-US" sz="1700" dirty="0">
                    <a:solidFill>
                      <a:schemeClr val="dk1"/>
                    </a:solidFill>
                  </a:rPr>
                  <a:t>Avoiding obstacles neighbourhood</a:t>
                </a:r>
              </a:p>
              <a:p>
                <a:pPr marL="914400" lvl="1" indent="-336550" algn="l" rtl="0">
                  <a:spcBef>
                    <a:spcPts val="0"/>
                  </a:spcBef>
                  <a:spcAft>
                    <a:spcPts val="0"/>
                  </a:spcAft>
                  <a:buClr>
                    <a:schemeClr val="dk1"/>
                  </a:buClr>
                  <a:buSzPts val="1700"/>
                  <a:buChar char="○"/>
                </a:pPr>
                <a:r>
                  <a:rPr lang="en-US" sz="1700" dirty="0">
                    <a:solidFill>
                      <a:schemeClr val="dk1"/>
                    </a:solidFill>
                  </a:rPr>
                  <a:t>Optimizing edge edge neighbourhood</a:t>
                </a:r>
              </a:p>
              <a:p>
                <a:pPr marL="914400" lvl="1" indent="-336550" algn="l" rtl="0">
                  <a:spcBef>
                    <a:spcPts val="0"/>
                  </a:spcBef>
                  <a:spcAft>
                    <a:spcPts val="0"/>
                  </a:spcAft>
                  <a:buClr>
                    <a:schemeClr val="dk1"/>
                  </a:buClr>
                  <a:buSzPts val="1700"/>
                  <a:buChar char="○"/>
                </a:pPr>
                <a:r>
                  <a:rPr lang="en-US" sz="1700" dirty="0">
                    <a:solidFill>
                      <a:schemeClr val="dk1"/>
                    </a:solidFill>
                  </a:rPr>
                  <a:t>...</a:t>
                </a:r>
              </a:p>
              <a:p>
                <a:pPr marL="0" lvl="0" indent="0" algn="l" rtl="0">
                  <a:spcBef>
                    <a:spcPts val="1200"/>
                  </a:spcBef>
                  <a:spcAft>
                    <a:spcPts val="1200"/>
                  </a:spcAft>
                  <a:buNone/>
                </a:pPr>
                <a:endParaRPr dirty="0"/>
              </a:p>
            </p:txBody>
          </p:sp>
        </mc:Choice>
        <mc:Fallback xmlns="">
          <p:sp>
            <p:nvSpPr>
              <p:cNvPr id="287" name="Google Shape;287;p38"/>
              <p:cNvSpPr txBox="1">
                <a:spLocks noGrp="1" noRot="1" noChangeAspect="1" noMove="1" noResize="1" noEditPoints="1" noAdjustHandles="1" noChangeArrowheads="1" noChangeShapeType="1" noTextEdit="1"/>
              </p:cNvSpPr>
              <p:nvPr>
                <p:ph type="body" idx="1"/>
              </p:nvPr>
            </p:nvSpPr>
            <p:spPr>
              <a:xfrm>
                <a:off x="0" y="599148"/>
                <a:ext cx="8520600" cy="4586700"/>
              </a:xfrm>
              <a:prstGeom prst="rect">
                <a:avLst/>
              </a:prstGeom>
              <a:blipFill>
                <a:blip r:embed="rId3"/>
                <a:stretch>
                  <a:fillRect r="-286"/>
                </a:stretch>
              </a:blipFill>
            </p:spPr>
            <p:txBody>
              <a:bodyPr/>
              <a:lstStyle/>
              <a:p>
                <a:r>
                  <a:rPr lang="zh-CN" altLang="en-US">
                    <a:noFill/>
                  </a:rPr>
                  <a:t> </a:t>
                </a:r>
              </a:p>
            </p:txBody>
          </p:sp>
        </mc:Fallback>
      </mc:AlternateContent>
      <p:sp>
        <p:nvSpPr>
          <p:cNvPr id="288" name="Google Shape;288;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24</a:t>
            </a:fld>
            <a:endParaRPr>
              <a:solidFill>
                <a:schemeClr val="dk2"/>
              </a:solidFill>
              <a:latin typeface="Arial"/>
              <a:ea typeface="Arial"/>
              <a:cs typeface="Arial"/>
              <a:sym typeface="Arial"/>
            </a:endParaRPr>
          </a:p>
        </p:txBody>
      </p:sp>
      <p:pic>
        <p:nvPicPr>
          <p:cNvPr id="7" name="图片 6">
            <a:extLst>
              <a:ext uri="{FF2B5EF4-FFF2-40B4-BE49-F238E27FC236}">
                <a16:creationId xmlns:a16="http://schemas.microsoft.com/office/drawing/2014/main" id="{1BE57E66-AB27-4138-A63D-C1C089A2D2E7}"/>
              </a:ext>
            </a:extLst>
          </p:cNvPr>
          <p:cNvPicPr>
            <a:picLocks noChangeAspect="1"/>
          </p:cNvPicPr>
          <p:nvPr/>
        </p:nvPicPr>
        <p:blipFill>
          <a:blip r:embed="rId4"/>
          <a:stretch>
            <a:fillRect/>
          </a:stretch>
        </p:blipFill>
        <p:spPr>
          <a:xfrm>
            <a:off x="2548201" y="1308345"/>
            <a:ext cx="4218359" cy="15417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9"/>
          <p:cNvSpPr txBox="1"/>
          <p:nvPr/>
        </p:nvSpPr>
        <p:spPr>
          <a:xfrm>
            <a:off x="0" y="0"/>
            <a:ext cx="9047700"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dirty="0">
                <a:solidFill>
                  <a:srgbClr val="4A86E8"/>
                </a:solidFill>
              </a:rPr>
              <a:t>Conventional neighbourhood</a:t>
            </a:r>
            <a:r>
              <a:rPr lang="en" sz="2500" dirty="0">
                <a:solidFill>
                  <a:schemeClr val="dk1"/>
                </a:solidFill>
              </a:rPr>
              <a:t> </a:t>
            </a:r>
            <a:r>
              <a:rPr lang="en" sz="2500" b="1" dirty="0">
                <a:solidFill>
                  <a:srgbClr val="4A86E8"/>
                </a:solidFill>
              </a:rPr>
              <a:t>Example</a:t>
            </a:r>
            <a:endParaRPr sz="2500" dirty="0"/>
          </a:p>
        </p:txBody>
      </p:sp>
      <p:sp>
        <p:nvSpPr>
          <p:cNvPr id="294" name="Google Shape;294;p39"/>
          <p:cNvSpPr txBox="1"/>
          <p:nvPr/>
        </p:nvSpPr>
        <p:spPr>
          <a:xfrm>
            <a:off x="5386126" y="507893"/>
            <a:ext cx="4231500" cy="307800"/>
          </a:xfrm>
          <a:prstGeom prst="rect">
            <a:avLst/>
          </a:prstGeom>
          <a:noFill/>
          <a:ln>
            <a:noFill/>
          </a:ln>
        </p:spPr>
        <p:txBody>
          <a:bodyPr spcFirstLastPara="1" wrap="square" lIns="91425" tIns="91425" rIns="91425" bIns="91425" anchor="t" anchorCtr="0">
            <a:spAutoFit/>
          </a:bodyPr>
          <a:lstStyle/>
          <a:p>
            <a:pPr marL="577850" lvl="1" algn="l" rtl="0">
              <a:spcBef>
                <a:spcPts val="0"/>
              </a:spcBef>
              <a:spcAft>
                <a:spcPts val="0"/>
              </a:spcAft>
              <a:buClr>
                <a:schemeClr val="dk1"/>
              </a:buClr>
              <a:buSzPts val="1700"/>
            </a:pPr>
            <a:r>
              <a:rPr lang="en-US" altLang="zh-CN" sz="800" dirty="0">
                <a:solidFill>
                  <a:schemeClr val="dk1"/>
                </a:solidFill>
              </a:rPr>
              <a:t>Random eight directions </a:t>
            </a:r>
            <a:r>
              <a:rPr lang="en-US" altLang="zh-CN" sz="800" dirty="0" err="1">
                <a:solidFill>
                  <a:schemeClr val="dk1"/>
                </a:solidFill>
              </a:rPr>
              <a:t>neighbourhood</a:t>
            </a:r>
            <a:endParaRPr lang="en-US" altLang="zh-CN" sz="800" dirty="0">
              <a:solidFill>
                <a:schemeClr val="dk1"/>
              </a:solidFill>
            </a:endParaRPr>
          </a:p>
        </p:txBody>
      </p:sp>
      <p:pic>
        <p:nvPicPr>
          <p:cNvPr id="295" name="Google Shape;295;p39"/>
          <p:cNvPicPr preferRelativeResize="0"/>
          <p:nvPr/>
        </p:nvPicPr>
        <p:blipFill>
          <a:blip r:embed="rId3">
            <a:alphaModFix/>
          </a:blip>
          <a:stretch>
            <a:fillRect/>
          </a:stretch>
        </p:blipFill>
        <p:spPr>
          <a:xfrm>
            <a:off x="380600" y="760250"/>
            <a:ext cx="3955801" cy="3622967"/>
          </a:xfrm>
          <a:prstGeom prst="rect">
            <a:avLst/>
          </a:prstGeom>
          <a:noFill/>
          <a:ln>
            <a:noFill/>
          </a:ln>
        </p:spPr>
      </p:pic>
      <p:sp>
        <p:nvSpPr>
          <p:cNvPr id="296" name="Google Shape;296;p39"/>
          <p:cNvSpPr txBox="1"/>
          <p:nvPr/>
        </p:nvSpPr>
        <p:spPr>
          <a:xfrm>
            <a:off x="1520450" y="538200"/>
            <a:ext cx="16761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None/>
            </a:pPr>
            <a:r>
              <a:rPr lang="en" sz="800">
                <a:solidFill>
                  <a:schemeClr val="dk1"/>
                </a:solidFill>
              </a:rPr>
              <a:t>Move up neighbourhood</a:t>
            </a:r>
            <a:endParaRPr sz="800">
              <a:solidFill>
                <a:schemeClr val="dk1"/>
              </a:solidFill>
            </a:endParaRPr>
          </a:p>
        </p:txBody>
      </p:sp>
      <p:sp>
        <p:nvSpPr>
          <p:cNvPr id="297" name="Google Shape;297;p39"/>
          <p:cNvSpPr txBox="1"/>
          <p:nvPr/>
        </p:nvSpPr>
        <p:spPr>
          <a:xfrm>
            <a:off x="380600" y="4387050"/>
            <a:ext cx="3955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All the subgoal lists in this neighbourhood have different sizes of upward offset.</a:t>
            </a:r>
            <a:endParaRPr/>
          </a:p>
        </p:txBody>
      </p:sp>
      <p:sp>
        <p:nvSpPr>
          <p:cNvPr id="298" name="Google Shape;298;p39"/>
          <p:cNvSpPr txBox="1"/>
          <p:nvPr/>
        </p:nvSpPr>
        <p:spPr>
          <a:xfrm>
            <a:off x="4820725" y="4383225"/>
            <a:ext cx="384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Subgoal sh</a:t>
            </a:r>
            <a:r>
              <a:rPr lang="en"/>
              <a:t>ifts randomly from eight directions</a:t>
            </a:r>
            <a:endParaRPr/>
          </a:p>
        </p:txBody>
      </p:sp>
      <p:pic>
        <p:nvPicPr>
          <p:cNvPr id="299" name="Google Shape;299;p39"/>
          <p:cNvPicPr preferRelativeResize="0"/>
          <p:nvPr/>
        </p:nvPicPr>
        <p:blipFill>
          <a:blip r:embed="rId4">
            <a:alphaModFix/>
          </a:blip>
          <a:stretch>
            <a:fillRect/>
          </a:stretch>
        </p:blipFill>
        <p:spPr>
          <a:xfrm>
            <a:off x="4820725" y="760263"/>
            <a:ext cx="4084292" cy="3622976"/>
          </a:xfrm>
          <a:prstGeom prst="rect">
            <a:avLst/>
          </a:prstGeom>
          <a:noFill/>
          <a:ln>
            <a:noFill/>
          </a:ln>
        </p:spPr>
      </p:pic>
      <p:sp>
        <p:nvSpPr>
          <p:cNvPr id="300" name="Google Shape;300;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25</a:t>
            </a:fld>
            <a:endParaRPr>
              <a:solidFill>
                <a:schemeClr val="dk2"/>
              </a:solidFill>
              <a:latin typeface="Arial"/>
              <a:ea typeface="Arial"/>
              <a:cs typeface="Arial"/>
              <a:sym typeface="Arial"/>
            </a:endParaRPr>
          </a:p>
        </p:txBody>
      </p:sp>
      <p:sp>
        <p:nvSpPr>
          <p:cNvPr id="301" name="Google Shape;301;p39"/>
          <p:cNvSpPr txBox="1"/>
          <p:nvPr/>
        </p:nvSpPr>
        <p:spPr>
          <a:xfrm>
            <a:off x="1854550" y="3583050"/>
            <a:ext cx="2148600" cy="27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02" name="Google Shape;302;p39"/>
          <p:cNvSpPr txBox="1"/>
          <p:nvPr/>
        </p:nvSpPr>
        <p:spPr>
          <a:xfrm>
            <a:off x="504150" y="930275"/>
            <a:ext cx="3366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6621"/>
                </a:solidFill>
              </a:rPr>
              <a:t>Subgoal list = [SG</a:t>
            </a:r>
            <a:r>
              <a:rPr lang="en" sz="900" b="1" baseline="-25000">
                <a:solidFill>
                  <a:srgbClr val="006621"/>
                </a:solidFill>
              </a:rPr>
              <a:t>1</a:t>
            </a:r>
            <a:r>
              <a:rPr lang="en" sz="900" b="1">
                <a:solidFill>
                  <a:srgbClr val="006621"/>
                </a:solidFill>
              </a:rPr>
              <a:t>, SG</a:t>
            </a:r>
            <a:r>
              <a:rPr lang="en" sz="900" b="1" baseline="-25000">
                <a:solidFill>
                  <a:srgbClr val="006621"/>
                </a:solidFill>
              </a:rPr>
              <a:t>2</a:t>
            </a:r>
            <a:r>
              <a:rPr lang="en" sz="900" b="1">
                <a:solidFill>
                  <a:srgbClr val="006621"/>
                </a:solidFill>
              </a:rPr>
              <a:t>, SG</a:t>
            </a:r>
            <a:r>
              <a:rPr lang="en" sz="900" b="1" baseline="-25000">
                <a:solidFill>
                  <a:srgbClr val="006621"/>
                </a:solidFill>
              </a:rPr>
              <a:t>3</a:t>
            </a:r>
            <a:r>
              <a:rPr lang="en" sz="900" b="1">
                <a:solidFill>
                  <a:srgbClr val="006621"/>
                </a:solidFill>
              </a:rPr>
              <a:t>,SG</a:t>
            </a:r>
            <a:r>
              <a:rPr lang="en" sz="900" b="1" baseline="-25000">
                <a:solidFill>
                  <a:srgbClr val="006621"/>
                </a:solidFill>
              </a:rPr>
              <a:t>4</a:t>
            </a:r>
            <a:r>
              <a:rPr lang="en" sz="900" b="1">
                <a:solidFill>
                  <a:srgbClr val="006621"/>
                </a:solidFill>
              </a:rPr>
              <a:t>]</a:t>
            </a:r>
            <a:endParaRPr sz="900" b="1">
              <a:solidFill>
                <a:srgbClr val="00662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0"/>
          <p:cNvSpPr txBox="1"/>
          <p:nvPr/>
        </p:nvSpPr>
        <p:spPr>
          <a:xfrm>
            <a:off x="0" y="14144"/>
            <a:ext cx="9047700"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dirty="0">
                <a:solidFill>
                  <a:srgbClr val="4A86E8"/>
                </a:solidFill>
              </a:rPr>
              <a:t>Local path optimization neighbourhood example</a:t>
            </a:r>
            <a:endParaRPr sz="2500" b="1" dirty="0">
              <a:solidFill>
                <a:srgbClr val="4A86E8"/>
              </a:solidFill>
            </a:endParaRPr>
          </a:p>
        </p:txBody>
      </p:sp>
      <p:pic>
        <p:nvPicPr>
          <p:cNvPr id="308" name="Google Shape;308;p40"/>
          <p:cNvPicPr preferRelativeResize="0"/>
          <p:nvPr/>
        </p:nvPicPr>
        <p:blipFill>
          <a:blip r:embed="rId3">
            <a:alphaModFix/>
          </a:blip>
          <a:stretch>
            <a:fillRect/>
          </a:stretch>
        </p:blipFill>
        <p:spPr>
          <a:xfrm>
            <a:off x="46425" y="1393150"/>
            <a:ext cx="5318599" cy="2782450"/>
          </a:xfrm>
          <a:prstGeom prst="rect">
            <a:avLst/>
          </a:prstGeom>
          <a:noFill/>
          <a:ln>
            <a:noFill/>
          </a:ln>
        </p:spPr>
      </p:pic>
      <p:sp>
        <p:nvSpPr>
          <p:cNvPr id="309" name="Google Shape;309;p40"/>
          <p:cNvSpPr txBox="1"/>
          <p:nvPr/>
        </p:nvSpPr>
        <p:spPr>
          <a:xfrm>
            <a:off x="1882405" y="1175775"/>
            <a:ext cx="20124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None/>
            </a:pPr>
            <a:r>
              <a:rPr lang="en" sz="800" dirty="0">
                <a:solidFill>
                  <a:schemeClr val="dk1"/>
                </a:solidFill>
              </a:rPr>
              <a:t>Edge optimization neighbourhood</a:t>
            </a:r>
            <a:endParaRPr sz="800" dirty="0">
              <a:solidFill>
                <a:schemeClr val="dk1"/>
              </a:solidFill>
            </a:endParaRPr>
          </a:p>
        </p:txBody>
      </p:sp>
      <p:sp>
        <p:nvSpPr>
          <p:cNvPr id="310" name="Google Shape;310;p40"/>
          <p:cNvSpPr txBox="1"/>
          <p:nvPr/>
        </p:nvSpPr>
        <p:spPr>
          <a:xfrm>
            <a:off x="5057750" y="583500"/>
            <a:ext cx="4231500" cy="307800"/>
          </a:xfrm>
          <a:prstGeom prst="rect">
            <a:avLst/>
          </a:prstGeom>
          <a:noFill/>
          <a:ln>
            <a:noFill/>
          </a:ln>
        </p:spPr>
        <p:txBody>
          <a:bodyPr spcFirstLastPara="1" wrap="square" lIns="91425" tIns="91425" rIns="91425" bIns="91425" anchor="t" anchorCtr="0">
            <a:spAutoFit/>
          </a:bodyPr>
          <a:lstStyle/>
          <a:p>
            <a:pPr marL="1371600" lvl="0" indent="0" algn="l" rtl="0">
              <a:lnSpc>
                <a:spcPct val="115000"/>
              </a:lnSpc>
              <a:spcBef>
                <a:spcPts val="0"/>
              </a:spcBef>
              <a:spcAft>
                <a:spcPts val="1200"/>
              </a:spcAft>
              <a:buNone/>
            </a:pPr>
            <a:r>
              <a:rPr lang="en" sz="800">
                <a:solidFill>
                  <a:schemeClr val="dk1"/>
                </a:solidFill>
              </a:rPr>
              <a:t>Avoiding obstacles neighbourhood</a:t>
            </a:r>
            <a:endParaRPr/>
          </a:p>
        </p:txBody>
      </p:sp>
      <p:pic>
        <p:nvPicPr>
          <p:cNvPr id="311" name="Google Shape;311;p40"/>
          <p:cNvPicPr preferRelativeResize="0"/>
          <p:nvPr/>
        </p:nvPicPr>
        <p:blipFill>
          <a:blip r:embed="rId4">
            <a:alphaModFix/>
          </a:blip>
          <a:stretch>
            <a:fillRect/>
          </a:stretch>
        </p:blipFill>
        <p:spPr>
          <a:xfrm>
            <a:off x="5365028" y="796987"/>
            <a:ext cx="3709834" cy="3404875"/>
          </a:xfrm>
          <a:prstGeom prst="rect">
            <a:avLst/>
          </a:prstGeom>
          <a:noFill/>
          <a:ln>
            <a:noFill/>
          </a:ln>
        </p:spPr>
      </p:pic>
      <p:sp>
        <p:nvSpPr>
          <p:cNvPr id="312" name="Google Shape;312;p40"/>
          <p:cNvSpPr txBox="1"/>
          <p:nvPr/>
        </p:nvSpPr>
        <p:spPr>
          <a:xfrm>
            <a:off x="5295888" y="4201850"/>
            <a:ext cx="3848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All the subgoal lists in this neighbourhood are trying to avoid the obstacles. (subgoal location Domain is the green area)</a:t>
            </a:r>
            <a:endParaRPr/>
          </a:p>
        </p:txBody>
      </p:sp>
      <p:sp>
        <p:nvSpPr>
          <p:cNvPr id="313" name="Google Shape;313;p40"/>
          <p:cNvSpPr txBox="1"/>
          <p:nvPr/>
        </p:nvSpPr>
        <p:spPr>
          <a:xfrm>
            <a:off x="117325" y="4239075"/>
            <a:ext cx="3955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highlight>
                  <a:srgbClr val="FFFFFF"/>
                </a:highlight>
              </a:rPr>
              <a:t>Move the</a:t>
            </a:r>
            <a:r>
              <a:rPr lang="en" dirty="0">
                <a:solidFill>
                  <a:schemeClr val="dk1"/>
                </a:solidFill>
              </a:rPr>
              <a:t> edge out of the obstacle area. Like the purple subgoals</a:t>
            </a:r>
            <a:endParaRPr dirty="0">
              <a:solidFill>
                <a:schemeClr val="dk1"/>
              </a:solidFill>
            </a:endParaRPr>
          </a:p>
        </p:txBody>
      </p:sp>
      <p:sp>
        <p:nvSpPr>
          <p:cNvPr id="314" name="Google Shape;31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26</a:t>
            </a:fld>
            <a:endParaRPr>
              <a:solidFill>
                <a:schemeClr val="dk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4609" y="11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rgbClr val="4A86E8"/>
                </a:solidFill>
              </a:rPr>
              <a:t>Evaluation</a:t>
            </a:r>
            <a:endParaRPr b="1" dirty="0">
              <a:solidFill>
                <a:srgbClr val="4A86E8"/>
              </a:solidFill>
            </a:endParaRPr>
          </a:p>
        </p:txBody>
      </p:sp>
      <mc:AlternateContent xmlns:mc="http://schemas.openxmlformats.org/markup-compatibility/2006" xmlns:a14="http://schemas.microsoft.com/office/drawing/2010/main">
        <mc:Choice Requires="a14">
          <p:sp>
            <p:nvSpPr>
              <p:cNvPr id="327" name="Google Shape;327;p42"/>
              <p:cNvSpPr txBox="1">
                <a:spLocks noGrp="1"/>
              </p:cNvSpPr>
              <p:nvPr>
                <p:ph type="body" idx="1"/>
              </p:nvPr>
            </p:nvSpPr>
            <p:spPr>
              <a:xfrm>
                <a:off x="15173" y="581536"/>
                <a:ext cx="5312228" cy="4092923"/>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US" sz="1600" dirty="0">
                    <a:solidFill>
                      <a:schemeClr val="dk1"/>
                    </a:solidFill>
                  </a:rPr>
                  <a:t>To evaluate the quality of a path, we decide to focus on this three aspects:</a:t>
                </a:r>
              </a:p>
              <a:p>
                <a:pPr marL="914400" lvl="1" indent="-317500" algn="l" rtl="0">
                  <a:spcBef>
                    <a:spcPts val="0"/>
                  </a:spcBef>
                  <a:spcAft>
                    <a:spcPts val="0"/>
                  </a:spcAft>
                  <a:buClr>
                    <a:schemeClr val="dk1"/>
                  </a:buClr>
                  <a:buSzPts val="1400"/>
                  <a:buChar char="○"/>
                </a:pP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𝑈</m:t>
                        </m:r>
                      </m:e>
                      <m:sub>
                        <m:r>
                          <a:rPr lang="en-US" b="0" i="1" smtClean="0">
                            <a:solidFill>
                              <a:schemeClr val="dk1"/>
                            </a:solidFill>
                            <a:latin typeface="Cambria Math" panose="02040503050406030204" pitchFamily="18" charset="0"/>
                          </a:rPr>
                          <m:t>𝑎𝑙𝑙</m:t>
                        </m:r>
                      </m:sub>
                    </m:sSub>
                    <m:r>
                      <a:rPr lang="en-US" b="0" i="1" smtClean="0">
                        <a:solidFill>
                          <a:schemeClr val="dk1"/>
                        </a:solidFill>
                        <a:latin typeface="Cambria Math" panose="02040503050406030204" pitchFamily="18" charset="0"/>
                      </a:rPr>
                      <m:t>=</m:t>
                    </m:r>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𝑈</m:t>
                        </m:r>
                      </m:e>
                      <m:sub>
                        <m:r>
                          <a:rPr lang="en-US" b="0" i="1" smtClean="0">
                            <a:solidFill>
                              <a:schemeClr val="dk1"/>
                            </a:solidFill>
                            <a:latin typeface="Cambria Math" panose="02040503050406030204" pitchFamily="18" charset="0"/>
                          </a:rPr>
                          <m:t>𝑎𝑡𝑡</m:t>
                        </m:r>
                      </m:sub>
                    </m:sSub>
                    <m:r>
                      <a:rPr lang="en-US" b="0" i="1" smtClean="0">
                        <a:solidFill>
                          <a:schemeClr val="dk1"/>
                        </a:solidFill>
                        <a:latin typeface="Cambria Math" panose="02040503050406030204" pitchFamily="18" charset="0"/>
                      </a:rPr>
                      <m:t>+</m:t>
                    </m:r>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 </m:t>
                        </m:r>
                        <m:r>
                          <a:rPr lang="en-US" b="0" i="1" smtClean="0">
                            <a:solidFill>
                              <a:schemeClr val="dk1"/>
                            </a:solidFill>
                            <a:latin typeface="Cambria Math" panose="02040503050406030204" pitchFamily="18" charset="0"/>
                          </a:rPr>
                          <m:t>𝑈</m:t>
                        </m:r>
                      </m:e>
                      <m:sub>
                        <m:r>
                          <a:rPr lang="en-US" b="0" i="1" smtClean="0">
                            <a:solidFill>
                              <a:schemeClr val="dk1"/>
                            </a:solidFill>
                            <a:latin typeface="Cambria Math" panose="02040503050406030204" pitchFamily="18" charset="0"/>
                          </a:rPr>
                          <m:t>𝑟𝑒𝑝</m:t>
                        </m:r>
                      </m:sub>
                    </m:sSub>
                    <m:r>
                      <a:rPr lang="en-US" b="0" i="1" smtClean="0">
                        <a:solidFill>
                          <a:schemeClr val="dk1"/>
                        </a:solidFill>
                        <a:latin typeface="Cambria Math" panose="02040503050406030204" pitchFamily="18" charset="0"/>
                      </a:rPr>
                      <m:t>)</m:t>
                    </m:r>
                  </m:oMath>
                </a14:m>
                <a:endParaRPr lang="en-US" dirty="0">
                  <a:solidFill>
                    <a:schemeClr val="dk1"/>
                  </a:solidFill>
                </a:endParaRPr>
              </a:p>
              <a:p>
                <a:pPr marL="914400" lvl="1" indent="-317500" algn="l" rtl="0">
                  <a:spcBef>
                    <a:spcPts val="0"/>
                  </a:spcBef>
                  <a:spcAft>
                    <a:spcPts val="0"/>
                  </a:spcAft>
                  <a:buClr>
                    <a:schemeClr val="dk1"/>
                  </a:buClr>
                  <a:buSzPts val="1400"/>
                  <a:buChar char="○"/>
                </a:pPr>
                <a:endParaRPr lang="en-US" dirty="0">
                  <a:solidFill>
                    <a:schemeClr val="dk1"/>
                  </a:solidFill>
                </a:endParaRPr>
              </a:p>
              <a:p>
                <a:pPr marL="914400" lvl="1" indent="-317500" algn="l" rtl="0">
                  <a:spcBef>
                    <a:spcPts val="0"/>
                  </a:spcBef>
                  <a:spcAft>
                    <a:spcPts val="0"/>
                  </a:spcAft>
                  <a:buClr>
                    <a:schemeClr val="dk1"/>
                  </a:buClr>
                  <a:buSzPts val="1400"/>
                  <a:buChar char="○"/>
                </a:pPr>
                <a:r>
                  <a:rPr lang="en-US" dirty="0">
                    <a:solidFill>
                      <a:schemeClr val="dk1"/>
                    </a:solidFill>
                  </a:rPr>
                  <a:t>The length of the new path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𝐷</m:t>
                        </m:r>
                      </m:e>
                      <m:sub>
                        <m:r>
                          <a:rPr lang="en-US" b="0" i="1" smtClean="0">
                            <a:solidFill>
                              <a:schemeClr val="dk1"/>
                            </a:solidFill>
                            <a:latin typeface="Cambria Math" panose="02040503050406030204" pitchFamily="18" charset="0"/>
                          </a:rPr>
                          <m:t>𝑝𝑎𝑡h</m:t>
                        </m:r>
                      </m:sub>
                    </m:sSub>
                  </m:oMath>
                </a14:m>
                <a:endParaRPr lang="en-US" baseline="-25000" dirty="0">
                  <a:solidFill>
                    <a:schemeClr val="dk1"/>
                  </a:solidFill>
                </a:endParaRPr>
              </a:p>
              <a:p>
                <a:pPr marL="596900" lvl="1" indent="0" algn="l" rtl="0">
                  <a:spcBef>
                    <a:spcPts val="0"/>
                  </a:spcBef>
                  <a:spcAft>
                    <a:spcPts val="0"/>
                  </a:spcAft>
                  <a:buClr>
                    <a:schemeClr val="dk1"/>
                  </a:buClr>
                  <a:buSzPts val="1400"/>
                  <a:buNone/>
                </a:pPr>
                <a:endParaRPr lang="en-US" baseline="-25000" dirty="0">
                  <a:solidFill>
                    <a:schemeClr val="dk1"/>
                  </a:solidFill>
                </a:endParaRPr>
              </a:p>
              <a:p>
                <a:pPr lvl="1">
                  <a:buClr>
                    <a:schemeClr val="dk1"/>
                  </a:buClr>
                </a:pPr>
                <a14:m>
                  <m:oMath xmlns:m="http://schemas.openxmlformats.org/officeDocument/2006/math">
                    <m:sSub>
                      <m:sSubPr>
                        <m:ctrlPr>
                          <a:rPr lang="en-US" altLang="zh-CN" i="1">
                            <a:solidFill>
                              <a:schemeClr val="dk1"/>
                            </a:solidFill>
                            <a:latin typeface="Cambria Math" panose="02040503050406030204" pitchFamily="18" charset="0"/>
                          </a:rPr>
                        </m:ctrlPr>
                      </m:sSubPr>
                      <m:e>
                        <m:r>
                          <a:rPr lang="en-US" altLang="zh-CN" i="1">
                            <a:solidFill>
                              <a:schemeClr val="dk1"/>
                            </a:solidFill>
                            <a:latin typeface="Cambria Math" panose="02040503050406030204" pitchFamily="18" charset="0"/>
                          </a:rPr>
                          <m:t>𝑈</m:t>
                        </m:r>
                      </m:e>
                      <m:sub>
                        <m:r>
                          <a:rPr lang="en-US" altLang="zh-CN" i="1">
                            <a:solidFill>
                              <a:schemeClr val="dk1"/>
                            </a:solidFill>
                            <a:latin typeface="Cambria Math" panose="02040503050406030204" pitchFamily="18" charset="0"/>
                          </a:rPr>
                          <m:t>𝑒𝑑𝑔𝑒</m:t>
                        </m:r>
                      </m:sub>
                    </m:sSub>
                    <m:r>
                      <a:rPr lang="en-US" altLang="zh-CN" i="1">
                        <a:solidFill>
                          <a:schemeClr val="dk1"/>
                        </a:solidFill>
                        <a:latin typeface="Cambria Math" panose="02040503050406030204" pitchFamily="18" charset="0"/>
                      </a:rPr>
                      <m:t>= </m:t>
                    </m:r>
                    <m:d>
                      <m:dPr>
                        <m:begChr m:val="{"/>
                        <m:endChr m:val=""/>
                        <m:ctrlPr>
                          <a:rPr lang="en-US" altLang="zh-CN" i="1">
                            <a:solidFill>
                              <a:schemeClr val="dk1"/>
                            </a:solidFill>
                            <a:latin typeface="Cambria Math" panose="02040503050406030204" pitchFamily="18" charset="0"/>
                          </a:rPr>
                        </m:ctrlPr>
                      </m:dPr>
                      <m:e>
                        <m:eqArr>
                          <m:eqArrPr>
                            <m:ctrlPr>
                              <a:rPr lang="en-US" altLang="zh-CN" i="1">
                                <a:solidFill>
                                  <a:schemeClr val="dk1"/>
                                </a:solidFill>
                                <a:latin typeface="Cambria Math" panose="02040503050406030204" pitchFamily="18" charset="0"/>
                              </a:rPr>
                            </m:ctrlPr>
                          </m:eqArrPr>
                          <m:e>
                            <m:f>
                              <m:fPr>
                                <m:ctrlPr>
                                  <a:rPr lang="ar-AE" altLang="zh-CN" i="1">
                                    <a:solidFill>
                                      <a:schemeClr val="dk1"/>
                                    </a:solidFill>
                                    <a:latin typeface="Cambria Math" panose="02040503050406030204" pitchFamily="18" charset="0"/>
                                  </a:rPr>
                                </m:ctrlPr>
                              </m:fPr>
                              <m:num>
                                <m:r>
                                  <a:rPr lang="en-US" altLang="zh-CN" i="1">
                                    <a:solidFill>
                                      <a:schemeClr val="dk1"/>
                                    </a:solidFill>
                                    <a:latin typeface="Cambria Math" panose="02040503050406030204" pitchFamily="18" charset="0"/>
                                  </a:rPr>
                                  <m:t>1</m:t>
                                </m:r>
                              </m:num>
                              <m:den>
                                <m:r>
                                  <a:rPr lang="en-US" altLang="zh-CN" i="1">
                                    <a:solidFill>
                                      <a:schemeClr val="dk1"/>
                                    </a:solidFill>
                                    <a:latin typeface="Cambria Math" panose="02040503050406030204" pitchFamily="18" charset="0"/>
                                  </a:rPr>
                                  <m:t>2</m:t>
                                </m:r>
                              </m:den>
                            </m:f>
                            <m:r>
                              <a:rPr lang="el-GR" altLang="zh-CN" i="1" dirty="0">
                                <a:solidFill>
                                  <a:schemeClr val="dk1"/>
                                </a:solidFill>
                                <a:latin typeface="Cambria Math" panose="02040503050406030204" pitchFamily="18" charset="0"/>
                                <a:ea typeface="Cambria Math" panose="02040503050406030204" pitchFamily="18" charset="0"/>
                              </a:rPr>
                              <m:t>∙</m:t>
                            </m:r>
                            <m:r>
                              <m:rPr>
                                <m:nor/>
                              </m:rPr>
                              <a:rPr lang="el-GR" altLang="zh-CN" dirty="0">
                                <a:solidFill>
                                  <a:schemeClr val="dk1"/>
                                </a:solidFill>
                              </a:rPr>
                              <m:t>β</m:t>
                            </m:r>
                            <m:r>
                              <m:rPr>
                                <m:nor/>
                              </m:rPr>
                              <a:rPr lang="el-GR" altLang="zh-CN" dirty="0">
                                <a:solidFill>
                                  <a:schemeClr val="dk1"/>
                                </a:solidFill>
                              </a:rPr>
                              <m:t> </m:t>
                            </m:r>
                            <m:r>
                              <a:rPr lang="el-GR" altLang="zh-CN" i="1" dirty="0">
                                <a:solidFill>
                                  <a:schemeClr val="dk1"/>
                                </a:solidFill>
                                <a:latin typeface="Cambria Math" panose="02040503050406030204" pitchFamily="18" charset="0"/>
                                <a:ea typeface="Cambria Math" panose="02040503050406030204" pitchFamily="18" charset="0"/>
                              </a:rPr>
                              <m:t>∙</m:t>
                            </m:r>
                            <m:r>
                              <m:rPr>
                                <m:nor/>
                              </m:rPr>
                              <a:rPr lang="el-GR" altLang="zh-CN" dirty="0">
                                <a:solidFill>
                                  <a:schemeClr val="dk1"/>
                                </a:solidFill>
                              </a:rPr>
                              <m:t> </m:t>
                            </m:r>
                            <m:sSup>
                              <m:sSupPr>
                                <m:ctrlPr>
                                  <a:rPr lang="en-US" altLang="zh-CN" i="1" dirty="0">
                                    <a:solidFill>
                                      <a:schemeClr val="dk1"/>
                                    </a:solidFill>
                                    <a:latin typeface="Cambria Math" panose="02040503050406030204" pitchFamily="18" charset="0"/>
                                  </a:rPr>
                                </m:ctrlPr>
                              </m:sSupPr>
                              <m:e>
                                <m:r>
                                  <a:rPr lang="en-US" altLang="zh-CN" i="1" dirty="0">
                                    <a:solidFill>
                                      <a:schemeClr val="dk1"/>
                                    </a:solidFill>
                                    <a:latin typeface="Cambria Math" panose="02040503050406030204" pitchFamily="18" charset="0"/>
                                  </a:rPr>
                                  <m:t>(</m:t>
                                </m:r>
                                <m:f>
                                  <m:fPr>
                                    <m:ctrlPr>
                                      <a:rPr lang="el-GR" altLang="zh-CN" i="1" dirty="0">
                                        <a:solidFill>
                                          <a:schemeClr val="dk1"/>
                                        </a:solidFill>
                                        <a:latin typeface="Cambria Math" panose="02040503050406030204" pitchFamily="18" charset="0"/>
                                      </a:rPr>
                                    </m:ctrlPr>
                                  </m:fPr>
                                  <m:num>
                                    <m:r>
                                      <a:rPr lang="en-US" altLang="zh-CN" i="1" dirty="0">
                                        <a:solidFill>
                                          <a:schemeClr val="dk1"/>
                                        </a:solidFill>
                                        <a:latin typeface="Cambria Math" panose="02040503050406030204" pitchFamily="18" charset="0"/>
                                      </a:rPr>
                                      <m:t>1</m:t>
                                    </m:r>
                                  </m:num>
                                  <m:den>
                                    <m:r>
                                      <a:rPr lang="en-US" altLang="zh-CN" i="1" dirty="0">
                                        <a:solidFill>
                                          <a:schemeClr val="dk1"/>
                                        </a:solidFill>
                                        <a:latin typeface="Cambria Math" panose="02040503050406030204" pitchFamily="18" charset="0"/>
                                      </a:rPr>
                                      <m:t>h</m:t>
                                    </m:r>
                                  </m:den>
                                </m:f>
                                <m:r>
                                  <m:rPr>
                                    <m:nor/>
                                  </m:rPr>
                                  <a:rPr lang="en-US" altLang="zh-CN" dirty="0">
                                    <a:solidFill>
                                      <a:schemeClr val="dk1"/>
                                    </a:solidFill>
                                    <a:latin typeface="Cambria Math" panose="02040503050406030204" pitchFamily="18" charset="0"/>
                                  </a:rPr>
                                  <m:t> </m:t>
                                </m:r>
                                <m:r>
                                  <m:rPr>
                                    <m:nor/>
                                  </m:rPr>
                                  <a:rPr lang="en-US" altLang="zh-CN" dirty="0">
                                    <a:solidFill>
                                      <a:schemeClr val="dk1"/>
                                    </a:solidFill>
                                  </a:rPr>
                                  <m:t>− </m:t>
                                </m:r>
                                <m:f>
                                  <m:fPr>
                                    <m:ctrlPr>
                                      <a:rPr lang="en-US" altLang="zh-CN" i="1" dirty="0">
                                        <a:solidFill>
                                          <a:schemeClr val="dk1"/>
                                        </a:solidFill>
                                        <a:latin typeface="Cambria Math" panose="02040503050406030204" pitchFamily="18" charset="0"/>
                                      </a:rPr>
                                    </m:ctrlPr>
                                  </m:fPr>
                                  <m:num>
                                    <m:r>
                                      <a:rPr lang="en-US" altLang="zh-CN" i="1" dirty="0">
                                        <a:solidFill>
                                          <a:schemeClr val="dk1"/>
                                        </a:solidFill>
                                        <a:latin typeface="Cambria Math" panose="02040503050406030204" pitchFamily="18" charset="0"/>
                                      </a:rPr>
                                      <m:t>1</m:t>
                                    </m:r>
                                  </m:num>
                                  <m:den>
                                    <m:sSub>
                                      <m:sSubPr>
                                        <m:ctrlPr>
                                          <a:rPr lang="en-US" altLang="zh-CN" i="1" dirty="0">
                                            <a:solidFill>
                                              <a:schemeClr val="dk1"/>
                                            </a:solidFill>
                                            <a:latin typeface="Cambria Math" panose="02040503050406030204" pitchFamily="18" charset="0"/>
                                          </a:rPr>
                                        </m:ctrlPr>
                                      </m:sSubPr>
                                      <m:e>
                                        <m:r>
                                          <a:rPr lang="en-US" altLang="zh-CN" i="1" dirty="0">
                                            <a:solidFill>
                                              <a:schemeClr val="dk1"/>
                                            </a:solidFill>
                                            <a:latin typeface="Cambria Math" panose="02040503050406030204" pitchFamily="18" charset="0"/>
                                          </a:rPr>
                                          <m:t>𝑄</m:t>
                                        </m:r>
                                      </m:e>
                                      <m:sub>
                                        <m:r>
                                          <a:rPr lang="en-US" altLang="zh-CN" i="1" dirty="0">
                                            <a:solidFill>
                                              <a:schemeClr val="dk1"/>
                                            </a:solidFill>
                                            <a:latin typeface="Cambria Math" panose="02040503050406030204" pitchFamily="18" charset="0"/>
                                          </a:rPr>
                                          <m:t>𝑟</m:t>
                                        </m:r>
                                      </m:sub>
                                    </m:sSub>
                                  </m:den>
                                </m:f>
                                <m:r>
                                  <m:rPr>
                                    <m:nor/>
                                  </m:rPr>
                                  <a:rPr lang="en-US" altLang="zh-CN" dirty="0">
                                    <a:solidFill>
                                      <a:schemeClr val="dk1"/>
                                    </a:solidFill>
                                  </a:rPr>
                                  <m:t>)</m:t>
                                </m:r>
                              </m:e>
                              <m:sup>
                                <m:r>
                                  <a:rPr lang="en-US" altLang="zh-CN" i="1" dirty="0">
                                    <a:solidFill>
                                      <a:schemeClr val="dk1"/>
                                    </a:solidFill>
                                    <a:latin typeface="Cambria Math" panose="02040503050406030204" pitchFamily="18" charset="0"/>
                                  </a:rPr>
                                  <m:t>2</m:t>
                                </m:r>
                              </m:sup>
                            </m:sSup>
                            <m:r>
                              <a:rPr lang="en-US" altLang="zh-CN" i="1" dirty="0">
                                <a:solidFill>
                                  <a:schemeClr val="dk1"/>
                                </a:solidFill>
                                <a:latin typeface="Cambria Math" panose="02040503050406030204" pitchFamily="18" charset="0"/>
                              </a:rPr>
                              <m:t>,         </m:t>
                            </m:r>
                            <m:r>
                              <a:rPr lang="en-US" altLang="zh-CN" i="1" dirty="0">
                                <a:solidFill>
                                  <a:schemeClr val="dk1"/>
                                </a:solidFill>
                                <a:latin typeface="Cambria Math" panose="02040503050406030204" pitchFamily="18" charset="0"/>
                              </a:rPr>
                              <m:t>h</m:t>
                            </m:r>
                            <m:r>
                              <a:rPr lang="en-US" altLang="zh-CN" i="1" dirty="0">
                                <a:solidFill>
                                  <a:schemeClr val="dk1"/>
                                </a:solidFill>
                                <a:latin typeface="Cambria Math" panose="02040503050406030204" pitchFamily="18" charset="0"/>
                              </a:rPr>
                              <m:t>≤</m:t>
                            </m:r>
                            <m:sSub>
                              <m:sSubPr>
                                <m:ctrlPr>
                                  <a:rPr lang="en-US" altLang="zh-CN" i="1" dirty="0">
                                    <a:solidFill>
                                      <a:schemeClr val="dk1"/>
                                    </a:solidFill>
                                    <a:latin typeface="Cambria Math" panose="02040503050406030204" pitchFamily="18" charset="0"/>
                                  </a:rPr>
                                </m:ctrlPr>
                              </m:sSubPr>
                              <m:e>
                                <m:r>
                                  <a:rPr lang="en-US" altLang="zh-CN" i="1" dirty="0">
                                    <a:solidFill>
                                      <a:schemeClr val="dk1"/>
                                    </a:solidFill>
                                    <a:latin typeface="Cambria Math" panose="02040503050406030204" pitchFamily="18" charset="0"/>
                                  </a:rPr>
                                  <m:t>𝑄</m:t>
                                </m:r>
                              </m:e>
                              <m:sub>
                                <m:r>
                                  <a:rPr lang="en-US" altLang="zh-CN" i="1" dirty="0">
                                    <a:solidFill>
                                      <a:schemeClr val="dk1"/>
                                    </a:solidFill>
                                    <a:latin typeface="Cambria Math" panose="02040503050406030204" pitchFamily="18" charset="0"/>
                                  </a:rPr>
                                  <m:t>𝑟</m:t>
                                </m:r>
                              </m:sub>
                            </m:sSub>
                          </m:e>
                          <m:e>
                            <m:r>
                              <a:rPr lang="en-US" altLang="zh-CN" i="1">
                                <a:solidFill>
                                  <a:schemeClr val="dk1"/>
                                </a:solidFill>
                                <a:latin typeface="Cambria Math" panose="02040503050406030204" pitchFamily="18" charset="0"/>
                              </a:rPr>
                              <m:t>&amp;</m:t>
                            </m:r>
                            <m:r>
                              <a:rPr lang="en-US" altLang="zh-CN" i="1">
                                <a:solidFill>
                                  <a:schemeClr val="dk1"/>
                                </a:solidFill>
                                <a:latin typeface="Cambria Math" panose="02040503050406030204" pitchFamily="18" charset="0"/>
                              </a:rPr>
                              <m:t>0</m:t>
                            </m:r>
                            <m:r>
                              <a:rPr lang="en-US" altLang="zh-CN" i="1">
                                <a:solidFill>
                                  <a:schemeClr val="dk1"/>
                                </a:solidFill>
                                <a:latin typeface="Cambria Math" panose="02040503050406030204" pitchFamily="18" charset="0"/>
                              </a:rPr>
                              <m:t>,                                       </m:t>
                            </m:r>
                            <m:r>
                              <a:rPr lang="en-US" altLang="zh-CN" i="1">
                                <a:solidFill>
                                  <a:schemeClr val="dk1"/>
                                </a:solidFill>
                                <a:latin typeface="Cambria Math" panose="02040503050406030204" pitchFamily="18" charset="0"/>
                              </a:rPr>
                              <m:t>h</m:t>
                            </m:r>
                            <m:r>
                              <a:rPr lang="en-US" altLang="zh-CN" i="1">
                                <a:solidFill>
                                  <a:schemeClr val="dk1"/>
                                </a:solidFill>
                                <a:latin typeface="Cambria Math" panose="02040503050406030204" pitchFamily="18" charset="0"/>
                              </a:rPr>
                              <m:t>&gt;</m:t>
                            </m:r>
                            <m:sSub>
                              <m:sSubPr>
                                <m:ctrlPr>
                                  <a:rPr lang="en-US" altLang="zh-CN" i="1" dirty="0">
                                    <a:solidFill>
                                      <a:schemeClr val="dk1"/>
                                    </a:solidFill>
                                    <a:latin typeface="Cambria Math" panose="02040503050406030204" pitchFamily="18" charset="0"/>
                                  </a:rPr>
                                </m:ctrlPr>
                              </m:sSubPr>
                              <m:e>
                                <m:r>
                                  <a:rPr lang="en-US" altLang="zh-CN" i="1" dirty="0">
                                    <a:solidFill>
                                      <a:schemeClr val="dk1"/>
                                    </a:solidFill>
                                    <a:latin typeface="Cambria Math" panose="02040503050406030204" pitchFamily="18" charset="0"/>
                                  </a:rPr>
                                  <m:t>𝑄</m:t>
                                </m:r>
                              </m:e>
                              <m:sub>
                                <m:r>
                                  <a:rPr lang="en-US" altLang="zh-CN" i="1" dirty="0">
                                    <a:solidFill>
                                      <a:schemeClr val="dk1"/>
                                    </a:solidFill>
                                    <a:latin typeface="Cambria Math" panose="02040503050406030204" pitchFamily="18" charset="0"/>
                                  </a:rPr>
                                  <m:t>𝑟</m:t>
                                </m:r>
                              </m:sub>
                            </m:sSub>
                          </m:e>
                        </m:eqArr>
                      </m:e>
                    </m:d>
                  </m:oMath>
                </a14:m>
                <a:endParaRPr lang="en-US" dirty="0">
                  <a:solidFill>
                    <a:schemeClr val="dk1"/>
                  </a:solidFill>
                </a:endParaRPr>
              </a:p>
              <a:p>
                <a:pPr marL="596900" lvl="1" indent="0" algn="l" rtl="0">
                  <a:spcBef>
                    <a:spcPts val="0"/>
                  </a:spcBef>
                  <a:spcAft>
                    <a:spcPts val="0"/>
                  </a:spcAft>
                  <a:buClr>
                    <a:schemeClr val="dk1"/>
                  </a:buClr>
                  <a:buSzPts val="1400"/>
                  <a:buNone/>
                </a:pPr>
                <a:endParaRPr lang="en-US" dirty="0">
                  <a:solidFill>
                    <a:schemeClr val="dk1"/>
                  </a:solidFill>
                </a:endParaRPr>
              </a:p>
              <a:p>
                <a:pPr marL="596900" lvl="1" indent="0" algn="l" rtl="0">
                  <a:spcBef>
                    <a:spcPts val="0"/>
                  </a:spcBef>
                  <a:spcAft>
                    <a:spcPts val="0"/>
                  </a:spcAft>
                  <a:buClr>
                    <a:schemeClr val="dk1"/>
                  </a:buClr>
                  <a:buSzPts val="1400"/>
                  <a:buNone/>
                </a:pPr>
                <a:endParaRPr lang="en-US" dirty="0">
                  <a:solidFill>
                    <a:schemeClr val="dk1"/>
                  </a:solidFill>
                </a:endParaRPr>
              </a:p>
              <a:p>
                <a:pPr marL="457200" lvl="0" indent="-342900" algn="l" rtl="0">
                  <a:spcBef>
                    <a:spcPts val="0"/>
                  </a:spcBef>
                  <a:spcAft>
                    <a:spcPts val="0"/>
                  </a:spcAft>
                  <a:buClr>
                    <a:schemeClr val="dk1"/>
                  </a:buClr>
                  <a:buSzPts val="1800"/>
                  <a:buChar char="●"/>
                </a:pPr>
                <a:r>
                  <a:rPr lang="en-US" sz="1600" dirty="0">
                    <a:solidFill>
                      <a:schemeClr val="dk1"/>
                    </a:solidFill>
                  </a:rPr>
                  <a:t>So the objective function is a linear combination of all of the three evaluations with different coefficients</a:t>
                </a:r>
              </a:p>
              <a:p>
                <a:pPr marL="914400" lvl="1" indent="-336550" algn="l" rtl="0">
                  <a:spcBef>
                    <a:spcPts val="0"/>
                  </a:spcBef>
                  <a:spcAft>
                    <a:spcPts val="0"/>
                  </a:spcAft>
                  <a:buClr>
                    <a:schemeClr val="dk1"/>
                  </a:buClr>
                  <a:buSzPts val="1700"/>
                  <a:buChar char="○"/>
                </a:pPr>
                <a14:m>
                  <m:oMath xmlns:m="http://schemas.openxmlformats.org/officeDocument/2006/math">
                    <m:r>
                      <a:rPr lang="en-US" altLang="zh-CN" sz="1600" b="0" i="1" smtClean="0">
                        <a:solidFill>
                          <a:schemeClr val="dk1"/>
                        </a:solidFill>
                        <a:latin typeface="Cambria Math" panose="02040503050406030204" pitchFamily="18" charset="0"/>
                      </a:rPr>
                      <m:t>𝑓</m:t>
                    </m:r>
                    <m:d>
                      <m:dPr>
                        <m:ctrlPr>
                          <a:rPr lang="en-US" altLang="zh-CN" sz="1600" b="0" i="1" smtClean="0">
                            <a:solidFill>
                              <a:schemeClr val="dk1"/>
                            </a:solidFill>
                            <a:latin typeface="Cambria Math" panose="02040503050406030204" pitchFamily="18" charset="0"/>
                          </a:rPr>
                        </m:ctrlPr>
                      </m:dPr>
                      <m:e>
                        <m:r>
                          <a:rPr lang="zh-CN" altLang="en-US" sz="1600" b="0" i="1" smtClean="0">
                            <a:solidFill>
                              <a:schemeClr val="dk1"/>
                            </a:solidFill>
                            <a:latin typeface="Cambria Math" panose="02040503050406030204" pitchFamily="18" charset="0"/>
                          </a:rPr>
                          <m:t>𝜋</m:t>
                        </m:r>
                      </m:e>
                    </m:d>
                    <m:r>
                      <a:rPr lang="en-US" altLang="zh-CN" sz="1600" b="0" i="1" smtClean="0">
                        <a:solidFill>
                          <a:schemeClr val="dk1"/>
                        </a:solidFill>
                        <a:latin typeface="Cambria Math" panose="02040503050406030204" pitchFamily="18" charset="0"/>
                      </a:rPr>
                      <m:t>=</m:t>
                    </m:r>
                    <m:r>
                      <a:rPr lang="en-US" altLang="zh-CN" sz="1600" b="0" i="1" smtClean="0">
                        <a:solidFill>
                          <a:schemeClr val="dk1"/>
                        </a:solidFill>
                        <a:latin typeface="Cambria Math" panose="02040503050406030204" pitchFamily="18" charset="0"/>
                      </a:rPr>
                      <m:t>𝑎</m:t>
                    </m:r>
                    <m:r>
                      <a:rPr lang="en-US" altLang="zh-CN" sz="1600" b="0" i="1" smtClean="0">
                        <a:solidFill>
                          <a:schemeClr val="dk1"/>
                        </a:solidFill>
                        <a:latin typeface="Cambria Math" panose="02040503050406030204" pitchFamily="18" charset="0"/>
                      </a:rPr>
                      <m:t> ∙</m:t>
                    </m:r>
                    <m:sSub>
                      <m:sSubPr>
                        <m:ctrlPr>
                          <a:rPr lang="en-US" altLang="zh-CN" sz="1600" b="0" i="1" smtClean="0">
                            <a:solidFill>
                              <a:schemeClr val="dk1"/>
                            </a:solidFill>
                            <a:latin typeface="Cambria Math" panose="02040503050406030204" pitchFamily="18" charset="0"/>
                            <a:ea typeface="Cambria Math" panose="02040503050406030204" pitchFamily="18" charset="0"/>
                          </a:rPr>
                        </m:ctrlPr>
                      </m:sSubPr>
                      <m:e>
                        <m:r>
                          <a:rPr lang="en-US" altLang="zh-CN" sz="1600" b="0" i="1" smtClean="0">
                            <a:solidFill>
                              <a:schemeClr val="dk1"/>
                            </a:solidFill>
                            <a:latin typeface="Cambria Math" panose="02040503050406030204" pitchFamily="18" charset="0"/>
                            <a:ea typeface="Cambria Math" panose="02040503050406030204" pitchFamily="18" charset="0"/>
                          </a:rPr>
                          <m:t>𝑈</m:t>
                        </m:r>
                      </m:e>
                      <m:sub>
                        <m:r>
                          <a:rPr lang="en-US" altLang="zh-CN" sz="1600" b="0" i="1" smtClean="0">
                            <a:solidFill>
                              <a:schemeClr val="dk1"/>
                            </a:solidFill>
                            <a:latin typeface="Cambria Math" panose="02040503050406030204" pitchFamily="18" charset="0"/>
                            <a:ea typeface="Cambria Math" panose="02040503050406030204" pitchFamily="18" charset="0"/>
                          </a:rPr>
                          <m:t>𝑎𝑙𝑙</m:t>
                        </m:r>
                      </m:sub>
                    </m:sSub>
                    <m:r>
                      <a:rPr lang="en-US" altLang="zh-CN" sz="1600" b="0" i="1" smtClean="0">
                        <a:solidFill>
                          <a:schemeClr val="dk1"/>
                        </a:solidFill>
                        <a:latin typeface="Cambria Math" panose="02040503050406030204" pitchFamily="18" charset="0"/>
                        <a:ea typeface="Cambria Math" panose="02040503050406030204" pitchFamily="18" charset="0"/>
                      </a:rPr>
                      <m:t>+</m:t>
                    </m:r>
                    <m:r>
                      <a:rPr lang="en-US" altLang="zh-CN" sz="1600" b="0" i="1" smtClean="0">
                        <a:solidFill>
                          <a:schemeClr val="dk1"/>
                        </a:solidFill>
                        <a:latin typeface="Cambria Math" panose="02040503050406030204" pitchFamily="18" charset="0"/>
                        <a:ea typeface="Cambria Math" panose="02040503050406030204" pitchFamily="18" charset="0"/>
                      </a:rPr>
                      <m:t>𝑏</m:t>
                    </m:r>
                    <m:r>
                      <a:rPr lang="en-US" altLang="zh-CN" sz="1600" b="0" i="1" smtClean="0">
                        <a:solidFill>
                          <a:schemeClr val="dk1"/>
                        </a:solidFill>
                        <a:latin typeface="Cambria Math" panose="02040503050406030204" pitchFamily="18" charset="0"/>
                        <a:ea typeface="Cambria Math" panose="02040503050406030204" pitchFamily="18" charset="0"/>
                      </a:rPr>
                      <m:t> ∙</m:t>
                    </m:r>
                    <m:d>
                      <m:dPr>
                        <m:ctrlPr>
                          <a:rPr lang="en-US" altLang="zh-CN" sz="1600" b="0" i="1" smtClean="0">
                            <a:solidFill>
                              <a:schemeClr val="dk1"/>
                            </a:solidFill>
                            <a:latin typeface="Cambria Math" panose="02040503050406030204" pitchFamily="18" charset="0"/>
                            <a:ea typeface="Cambria Math" panose="02040503050406030204" pitchFamily="18" charset="0"/>
                          </a:rPr>
                        </m:ctrlPr>
                      </m:dPr>
                      <m:e>
                        <m:r>
                          <a:rPr lang="en-US" altLang="zh-CN" sz="1600" b="0" i="1" smtClean="0">
                            <a:solidFill>
                              <a:schemeClr val="dk1"/>
                            </a:solidFill>
                            <a:latin typeface="Cambria Math" panose="02040503050406030204" pitchFamily="18" charset="0"/>
                            <a:ea typeface="Cambria Math" panose="02040503050406030204" pitchFamily="18" charset="0"/>
                          </a:rPr>
                          <m:t>−</m:t>
                        </m:r>
                        <m:sSub>
                          <m:sSubPr>
                            <m:ctrlPr>
                              <a:rPr lang="en-US" altLang="zh-CN" sz="1600" b="0" i="1" smtClean="0">
                                <a:solidFill>
                                  <a:schemeClr val="dk1"/>
                                </a:solidFill>
                                <a:latin typeface="Cambria Math" panose="02040503050406030204" pitchFamily="18" charset="0"/>
                                <a:ea typeface="Cambria Math" panose="02040503050406030204" pitchFamily="18" charset="0"/>
                              </a:rPr>
                            </m:ctrlPr>
                          </m:sSubPr>
                          <m:e>
                            <m:r>
                              <a:rPr lang="en-US" altLang="zh-CN" sz="1600" b="0" i="1" smtClean="0">
                                <a:solidFill>
                                  <a:schemeClr val="dk1"/>
                                </a:solidFill>
                                <a:latin typeface="Cambria Math" panose="02040503050406030204" pitchFamily="18" charset="0"/>
                                <a:ea typeface="Cambria Math" panose="02040503050406030204" pitchFamily="18" charset="0"/>
                              </a:rPr>
                              <m:t>𝐷</m:t>
                            </m:r>
                          </m:e>
                          <m:sub>
                            <m:r>
                              <a:rPr lang="en-US" altLang="zh-CN" sz="1600" b="0" i="1" smtClean="0">
                                <a:solidFill>
                                  <a:schemeClr val="dk1"/>
                                </a:solidFill>
                                <a:latin typeface="Cambria Math" panose="02040503050406030204" pitchFamily="18" charset="0"/>
                                <a:ea typeface="Cambria Math" panose="02040503050406030204" pitchFamily="18" charset="0"/>
                              </a:rPr>
                              <m:t>𝑝𝑎𝑡</m:t>
                            </m:r>
                            <m:r>
                              <a:rPr lang="en-US" altLang="zh-CN" sz="1600" b="0" i="1" smtClean="0">
                                <a:solidFill>
                                  <a:schemeClr val="dk1"/>
                                </a:solidFill>
                                <a:latin typeface="Cambria Math" panose="02040503050406030204" pitchFamily="18" charset="0"/>
                                <a:ea typeface="Cambria Math" panose="02040503050406030204" pitchFamily="18" charset="0"/>
                              </a:rPr>
                              <m:t>h</m:t>
                            </m:r>
                          </m:sub>
                        </m:sSub>
                      </m:e>
                    </m:d>
                    <m:r>
                      <a:rPr lang="en-US" altLang="zh-CN" sz="1600" b="0" i="1" smtClean="0">
                        <a:solidFill>
                          <a:schemeClr val="dk1"/>
                        </a:solidFill>
                        <a:latin typeface="Cambria Math" panose="02040503050406030204" pitchFamily="18" charset="0"/>
                        <a:ea typeface="Cambria Math" panose="02040503050406030204" pitchFamily="18" charset="0"/>
                      </a:rPr>
                      <m:t>+</m:t>
                    </m:r>
                    <m:r>
                      <a:rPr lang="en-US" altLang="zh-CN" sz="1600" b="0" i="1" smtClean="0">
                        <a:solidFill>
                          <a:schemeClr val="dk1"/>
                        </a:solidFill>
                        <a:latin typeface="Cambria Math" panose="02040503050406030204" pitchFamily="18" charset="0"/>
                        <a:ea typeface="Cambria Math" panose="02040503050406030204" pitchFamily="18" charset="0"/>
                      </a:rPr>
                      <m:t>𝑐</m:t>
                    </m:r>
                    <m:r>
                      <a:rPr lang="en-US" altLang="zh-CN" sz="1600" b="0" i="1" smtClean="0">
                        <a:solidFill>
                          <a:schemeClr val="dk1"/>
                        </a:solidFill>
                        <a:latin typeface="Cambria Math" panose="02040503050406030204" pitchFamily="18" charset="0"/>
                        <a:ea typeface="Cambria Math" panose="02040503050406030204" pitchFamily="18" charset="0"/>
                      </a:rPr>
                      <m:t> ∙(−</m:t>
                    </m:r>
                    <m:sSub>
                      <m:sSubPr>
                        <m:ctrlPr>
                          <a:rPr lang="en-US" altLang="zh-CN" sz="1600" b="0" i="1" smtClean="0">
                            <a:solidFill>
                              <a:schemeClr val="dk1"/>
                            </a:solidFill>
                            <a:latin typeface="Cambria Math" panose="02040503050406030204" pitchFamily="18" charset="0"/>
                            <a:ea typeface="Cambria Math" panose="02040503050406030204" pitchFamily="18" charset="0"/>
                          </a:rPr>
                        </m:ctrlPr>
                      </m:sSubPr>
                      <m:e>
                        <m:r>
                          <a:rPr lang="en-US" altLang="zh-CN" sz="1600" b="0" i="1" smtClean="0">
                            <a:solidFill>
                              <a:schemeClr val="dk1"/>
                            </a:solidFill>
                            <a:latin typeface="Cambria Math" panose="02040503050406030204" pitchFamily="18" charset="0"/>
                            <a:ea typeface="Cambria Math" panose="02040503050406030204" pitchFamily="18" charset="0"/>
                          </a:rPr>
                          <m:t>𝑈</m:t>
                        </m:r>
                      </m:e>
                      <m:sub>
                        <m:r>
                          <a:rPr lang="en-US" altLang="zh-CN" sz="1600" b="0" i="1" smtClean="0">
                            <a:solidFill>
                              <a:schemeClr val="dk1"/>
                            </a:solidFill>
                            <a:latin typeface="Cambria Math" panose="02040503050406030204" pitchFamily="18" charset="0"/>
                            <a:ea typeface="Cambria Math" panose="02040503050406030204" pitchFamily="18" charset="0"/>
                          </a:rPr>
                          <m:t>𝑒𝑑𝑔𝑒</m:t>
                        </m:r>
                      </m:sub>
                    </m:sSub>
                    <m:r>
                      <a:rPr lang="en-US" altLang="zh-CN" sz="1600" b="0" i="1" smtClean="0">
                        <a:solidFill>
                          <a:schemeClr val="dk1"/>
                        </a:solidFill>
                        <a:latin typeface="Cambria Math" panose="02040503050406030204" pitchFamily="18" charset="0"/>
                        <a:ea typeface="Cambria Math" panose="02040503050406030204" pitchFamily="18" charset="0"/>
                      </a:rPr>
                      <m:t>)</m:t>
                    </m:r>
                  </m:oMath>
                </a14:m>
                <a:r>
                  <a:rPr lang="en-US" sz="1600" dirty="0">
                    <a:solidFill>
                      <a:schemeClr val="dk1"/>
                    </a:solidFill>
                  </a:rPr>
                  <a:t> </a:t>
                </a:r>
                <a:endParaRPr sz="1600" dirty="0">
                  <a:solidFill>
                    <a:schemeClr val="dk1"/>
                  </a:solidFill>
                </a:endParaRPr>
              </a:p>
            </p:txBody>
          </p:sp>
        </mc:Choice>
        <mc:Fallback xmlns="">
          <p:sp>
            <p:nvSpPr>
              <p:cNvPr id="327" name="Google Shape;327;p42"/>
              <p:cNvSpPr txBox="1">
                <a:spLocks noGrp="1" noRot="1" noChangeAspect="1" noMove="1" noResize="1" noEditPoints="1" noAdjustHandles="1" noChangeArrowheads="1" noChangeShapeType="1" noTextEdit="1"/>
              </p:cNvSpPr>
              <p:nvPr>
                <p:ph type="body" idx="1"/>
              </p:nvPr>
            </p:nvSpPr>
            <p:spPr>
              <a:xfrm>
                <a:off x="15173" y="581536"/>
                <a:ext cx="5312228" cy="4092923"/>
              </a:xfrm>
              <a:prstGeom prst="rect">
                <a:avLst/>
              </a:prstGeom>
              <a:blipFill>
                <a:blip r:embed="rId3"/>
                <a:stretch>
                  <a:fillRect/>
                </a:stretch>
              </a:blipFill>
            </p:spPr>
            <p:txBody>
              <a:bodyPr/>
              <a:lstStyle/>
              <a:p>
                <a:r>
                  <a:rPr lang="zh-CN" altLang="en-US">
                    <a:noFill/>
                  </a:rPr>
                  <a:t> </a:t>
                </a:r>
              </a:p>
            </p:txBody>
          </p:sp>
        </mc:Fallback>
      </mc:AlternateContent>
      <p:pic>
        <p:nvPicPr>
          <p:cNvPr id="328" name="Google Shape;328;p42"/>
          <p:cNvPicPr preferRelativeResize="0"/>
          <p:nvPr/>
        </p:nvPicPr>
        <p:blipFill>
          <a:blip r:embed="rId4">
            <a:alphaModFix/>
          </a:blip>
          <a:stretch>
            <a:fillRect/>
          </a:stretch>
        </p:blipFill>
        <p:spPr>
          <a:xfrm>
            <a:off x="5483252" y="2515500"/>
            <a:ext cx="3660748" cy="2396326"/>
          </a:xfrm>
          <a:prstGeom prst="rect">
            <a:avLst/>
          </a:prstGeom>
          <a:noFill/>
          <a:ln>
            <a:noFill/>
          </a:ln>
        </p:spPr>
      </p:pic>
      <p:sp>
        <p:nvSpPr>
          <p:cNvPr id="329" name="Google Shape;329;p42"/>
          <p:cNvSpPr txBox="1"/>
          <p:nvPr/>
        </p:nvSpPr>
        <p:spPr>
          <a:xfrm>
            <a:off x="5171550" y="4832400"/>
            <a:ext cx="3548100" cy="338700"/>
          </a:xfrm>
          <a:prstGeom prst="rect">
            <a:avLst/>
          </a:prstGeom>
          <a:noFill/>
          <a:ln>
            <a:noFill/>
          </a:ln>
        </p:spPr>
        <p:txBody>
          <a:bodyPr spcFirstLastPara="1" wrap="square" lIns="91425" tIns="91425" rIns="91425" bIns="91425" anchor="t" anchorCtr="0">
            <a:spAutoFit/>
          </a:bodyPr>
          <a:lstStyle/>
          <a:p>
            <a:pPr marL="914400" lvl="0" indent="0" algn="l" rtl="0">
              <a:lnSpc>
                <a:spcPct val="115000"/>
              </a:lnSpc>
              <a:spcBef>
                <a:spcPts val="0"/>
              </a:spcBef>
              <a:spcAft>
                <a:spcPts val="1200"/>
              </a:spcAft>
              <a:buNone/>
            </a:pPr>
            <a:r>
              <a:rPr lang="en" sz="1000">
                <a:solidFill>
                  <a:schemeClr val="dk1"/>
                </a:solidFill>
              </a:rPr>
              <a:t>The length of the new path D</a:t>
            </a:r>
            <a:r>
              <a:rPr lang="en" sz="1000" baseline="-25000">
                <a:solidFill>
                  <a:schemeClr val="dk1"/>
                </a:solidFill>
              </a:rPr>
              <a:t>path</a:t>
            </a:r>
            <a:endParaRPr sz="1000" baseline="-25000">
              <a:solidFill>
                <a:schemeClr val="dk1"/>
              </a:solidFill>
            </a:endParaRPr>
          </a:p>
        </p:txBody>
      </p:sp>
      <p:pic>
        <p:nvPicPr>
          <p:cNvPr id="330" name="Google Shape;330;p42"/>
          <p:cNvPicPr preferRelativeResize="0"/>
          <p:nvPr/>
        </p:nvPicPr>
        <p:blipFill>
          <a:blip r:embed="rId5">
            <a:alphaModFix/>
          </a:blip>
          <a:stretch>
            <a:fillRect/>
          </a:stretch>
        </p:blipFill>
        <p:spPr>
          <a:xfrm>
            <a:off x="5277083" y="231674"/>
            <a:ext cx="3828212" cy="2205875"/>
          </a:xfrm>
          <a:prstGeom prst="rect">
            <a:avLst/>
          </a:prstGeom>
          <a:noFill/>
          <a:ln>
            <a:noFill/>
          </a:ln>
        </p:spPr>
      </p:pic>
      <p:sp>
        <p:nvSpPr>
          <p:cNvPr id="331" name="Google Shape;331;p42"/>
          <p:cNvSpPr txBox="1"/>
          <p:nvPr/>
        </p:nvSpPr>
        <p:spPr>
          <a:xfrm>
            <a:off x="5794519" y="2309848"/>
            <a:ext cx="3481800" cy="636300"/>
          </a:xfrm>
          <a:prstGeom prst="rect">
            <a:avLst/>
          </a:prstGeom>
          <a:noFill/>
          <a:ln>
            <a:noFill/>
          </a:ln>
        </p:spPr>
        <p:txBody>
          <a:bodyPr spcFirstLastPara="1" wrap="square" lIns="91425" tIns="91425" rIns="91425" bIns="91425" anchor="t" anchorCtr="0">
            <a:spAutoFit/>
          </a:bodyPr>
          <a:lstStyle/>
          <a:p>
            <a:pPr marL="914400" lvl="0" indent="0" algn="l" rtl="0">
              <a:lnSpc>
                <a:spcPct val="115000"/>
              </a:lnSpc>
              <a:spcBef>
                <a:spcPts val="0"/>
              </a:spcBef>
              <a:spcAft>
                <a:spcPts val="0"/>
              </a:spcAft>
              <a:buNone/>
            </a:pPr>
            <a:r>
              <a:rPr lang="en" sz="900" dirty="0">
                <a:solidFill>
                  <a:schemeClr val="dk1"/>
                </a:solidFill>
              </a:rPr>
              <a:t>U</a:t>
            </a:r>
            <a:r>
              <a:rPr lang="en" sz="900" baseline="-25000" dirty="0">
                <a:solidFill>
                  <a:schemeClr val="dk1"/>
                </a:solidFill>
              </a:rPr>
              <a:t>all</a:t>
            </a:r>
            <a:r>
              <a:rPr lang="en" sz="900" dirty="0">
                <a:solidFill>
                  <a:schemeClr val="dk1"/>
                </a:solidFill>
              </a:rPr>
              <a:t>= U</a:t>
            </a:r>
            <a:r>
              <a:rPr lang="en" sz="900" baseline="-25000" dirty="0">
                <a:solidFill>
                  <a:schemeClr val="dk1"/>
                </a:solidFill>
              </a:rPr>
              <a:t>att</a:t>
            </a:r>
            <a:r>
              <a:rPr lang="en" sz="900" dirty="0">
                <a:solidFill>
                  <a:schemeClr val="dk1"/>
                </a:solidFill>
              </a:rPr>
              <a:t> + (- U</a:t>
            </a:r>
            <a:r>
              <a:rPr lang="en" sz="900" baseline="-25000" dirty="0">
                <a:solidFill>
                  <a:schemeClr val="dk1"/>
                </a:solidFill>
              </a:rPr>
              <a:t>rel</a:t>
            </a:r>
            <a:r>
              <a:rPr lang="en" sz="900" dirty="0">
                <a:solidFill>
                  <a:schemeClr val="dk1"/>
                </a:solidFill>
              </a:rPr>
              <a:t>)</a:t>
            </a:r>
            <a:endParaRPr sz="900" dirty="0">
              <a:solidFill>
                <a:schemeClr val="dk1"/>
              </a:solidFill>
            </a:endParaRPr>
          </a:p>
          <a:p>
            <a:pPr marL="0" lvl="0" indent="0" algn="l" rtl="0">
              <a:spcBef>
                <a:spcPts val="1200"/>
              </a:spcBef>
              <a:spcAft>
                <a:spcPts val="0"/>
              </a:spcAft>
              <a:buNone/>
            </a:pPr>
            <a:endParaRPr sz="900" dirty="0"/>
          </a:p>
        </p:txBody>
      </p:sp>
      <p:sp>
        <p:nvSpPr>
          <p:cNvPr id="332" name="Google Shape;332;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27</a:t>
            </a:fld>
            <a:endParaRPr>
              <a:solidFill>
                <a:schemeClr val="dk2"/>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3"/>
          <p:cNvSpPr txBox="1">
            <a:spLocks noGrp="1"/>
          </p:cNvSpPr>
          <p:nvPr>
            <p:ph type="title"/>
          </p:nvPr>
        </p:nvSpPr>
        <p:spPr>
          <a:xfrm>
            <a:off x="8111"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1111"/>
              <a:buFont typeface="Arial"/>
              <a:buNone/>
            </a:pPr>
            <a:r>
              <a:rPr lang="en" b="1" dirty="0">
                <a:solidFill>
                  <a:srgbClr val="4A86E8"/>
                </a:solidFill>
              </a:rPr>
              <a:t>Evaluation</a:t>
            </a:r>
            <a:r>
              <a:rPr lang="en" dirty="0">
                <a:solidFill>
                  <a:schemeClr val="accent1"/>
                </a:solidFill>
              </a:rPr>
              <a:t> </a:t>
            </a:r>
            <a:r>
              <a:rPr lang="en" b="1" dirty="0">
                <a:solidFill>
                  <a:schemeClr val="accent1"/>
                </a:solidFill>
              </a:rPr>
              <a:t>(cont.)</a:t>
            </a:r>
            <a:endParaRPr b="1" dirty="0"/>
          </a:p>
        </p:txBody>
      </p:sp>
      <p:pic>
        <p:nvPicPr>
          <p:cNvPr id="338" name="Google Shape;338;p43"/>
          <p:cNvPicPr preferRelativeResize="0"/>
          <p:nvPr/>
        </p:nvPicPr>
        <p:blipFill>
          <a:blip r:embed="rId3">
            <a:alphaModFix/>
          </a:blip>
          <a:stretch>
            <a:fillRect/>
          </a:stretch>
        </p:blipFill>
        <p:spPr>
          <a:xfrm>
            <a:off x="4981268" y="1189850"/>
            <a:ext cx="3851026" cy="1698100"/>
          </a:xfrm>
          <a:prstGeom prst="rect">
            <a:avLst/>
          </a:prstGeom>
          <a:noFill/>
          <a:ln>
            <a:noFill/>
          </a:ln>
        </p:spPr>
      </p:pic>
      <p:pic>
        <p:nvPicPr>
          <p:cNvPr id="339" name="Google Shape;339;p43"/>
          <p:cNvPicPr preferRelativeResize="0"/>
          <p:nvPr/>
        </p:nvPicPr>
        <p:blipFill>
          <a:blip r:embed="rId4">
            <a:alphaModFix/>
          </a:blip>
          <a:stretch>
            <a:fillRect/>
          </a:stretch>
        </p:blipFill>
        <p:spPr>
          <a:xfrm>
            <a:off x="306494" y="1229550"/>
            <a:ext cx="4321250" cy="1618700"/>
          </a:xfrm>
          <a:prstGeom prst="rect">
            <a:avLst/>
          </a:prstGeom>
          <a:noFill/>
          <a:ln>
            <a:noFill/>
          </a:ln>
        </p:spPr>
      </p:pic>
      <p:pic>
        <p:nvPicPr>
          <p:cNvPr id="340" name="Google Shape;340;p43"/>
          <p:cNvPicPr preferRelativeResize="0"/>
          <p:nvPr/>
        </p:nvPicPr>
        <p:blipFill>
          <a:blip r:embed="rId5">
            <a:alphaModFix/>
          </a:blip>
          <a:stretch>
            <a:fillRect/>
          </a:stretch>
        </p:blipFill>
        <p:spPr>
          <a:xfrm>
            <a:off x="2104875" y="2985501"/>
            <a:ext cx="4934250" cy="2070474"/>
          </a:xfrm>
          <a:prstGeom prst="rect">
            <a:avLst/>
          </a:prstGeom>
          <a:noFill/>
          <a:ln>
            <a:noFill/>
          </a:ln>
        </p:spPr>
      </p:pic>
      <mc:AlternateContent xmlns:mc="http://schemas.openxmlformats.org/markup-compatibility/2006" xmlns:a14="http://schemas.microsoft.com/office/drawing/2010/main">
        <mc:Choice Requires="a14">
          <p:sp>
            <p:nvSpPr>
              <p:cNvPr id="341" name="Google Shape;341;p43"/>
              <p:cNvSpPr txBox="1"/>
              <p:nvPr/>
            </p:nvSpPr>
            <p:spPr>
              <a:xfrm>
                <a:off x="-215776" y="313447"/>
                <a:ext cx="6302100" cy="1088666"/>
              </a:xfrm>
              <a:prstGeom prst="rect">
                <a:avLst/>
              </a:prstGeom>
              <a:noFill/>
              <a:ln>
                <a:noFill/>
              </a:ln>
            </p:spPr>
            <p:txBody>
              <a:bodyPr spcFirstLastPara="1" wrap="square" lIns="91425" tIns="91425" rIns="91425" bIns="91425" anchor="t" anchorCtr="0">
                <a:spAutoFit/>
              </a:bodyPr>
              <a:lstStyle/>
              <a:p>
                <a:pPr marL="457200" lvl="0" indent="-317500">
                  <a:lnSpc>
                    <a:spcPct val="115000"/>
                  </a:lnSpc>
                  <a:buClr>
                    <a:schemeClr val="dk1"/>
                  </a:buClr>
                  <a:buSzPts val="1400"/>
                  <a:buChar char="●"/>
                </a:pPr>
                <a14:m>
                  <m:oMath xmlns:m="http://schemas.openxmlformats.org/officeDocument/2006/math">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𝑈</m:t>
                        </m:r>
                      </m:e>
                      <m:sub>
                        <m:r>
                          <a:rPr lang="en-US" altLang="zh-CN" sz="1600" i="1">
                            <a:solidFill>
                              <a:schemeClr val="dk1"/>
                            </a:solidFill>
                            <a:latin typeface="Cambria Math" panose="02040503050406030204" pitchFamily="18" charset="0"/>
                          </a:rPr>
                          <m:t>𝑒𝑑𝑔𝑒</m:t>
                        </m:r>
                      </m:sub>
                    </m:sSub>
                    <m:r>
                      <a:rPr lang="en-US" altLang="zh-CN" sz="1600" i="1">
                        <a:solidFill>
                          <a:schemeClr val="dk1"/>
                        </a:solidFill>
                        <a:latin typeface="Cambria Math" panose="02040503050406030204" pitchFamily="18" charset="0"/>
                      </a:rPr>
                      <m:t>= </m:t>
                    </m:r>
                    <m:d>
                      <m:dPr>
                        <m:begChr m:val="{"/>
                        <m:endChr m:val=""/>
                        <m:ctrlPr>
                          <a:rPr lang="en-US" altLang="zh-CN" sz="1600" i="1">
                            <a:solidFill>
                              <a:schemeClr val="dk1"/>
                            </a:solidFill>
                            <a:latin typeface="Cambria Math" panose="02040503050406030204" pitchFamily="18" charset="0"/>
                          </a:rPr>
                        </m:ctrlPr>
                      </m:dPr>
                      <m:e>
                        <m:eqArr>
                          <m:eqArrPr>
                            <m:ctrlPr>
                              <a:rPr lang="en-US" altLang="zh-CN" sz="1600" i="1" smtClean="0">
                                <a:solidFill>
                                  <a:schemeClr val="dk1"/>
                                </a:solidFill>
                                <a:latin typeface="Cambria Math" panose="02040503050406030204" pitchFamily="18" charset="0"/>
                              </a:rPr>
                            </m:ctrlPr>
                          </m:eqArrPr>
                          <m:e>
                            <m:f>
                              <m:fPr>
                                <m:ctrlPr>
                                  <a:rPr lang="ar-AE" altLang="zh-CN" sz="1600" i="1">
                                    <a:solidFill>
                                      <a:schemeClr val="dk1"/>
                                    </a:solidFill>
                                    <a:latin typeface="Cambria Math" panose="02040503050406030204" pitchFamily="18" charset="0"/>
                                  </a:rPr>
                                </m:ctrlPr>
                              </m:fPr>
                              <m:num>
                                <m:r>
                                  <a:rPr lang="en-US" altLang="zh-CN" sz="1600" i="1">
                                    <a:solidFill>
                                      <a:schemeClr val="dk1"/>
                                    </a:solidFill>
                                    <a:latin typeface="Cambria Math" panose="02040503050406030204" pitchFamily="18" charset="0"/>
                                  </a:rPr>
                                  <m:t>1</m:t>
                                </m:r>
                              </m:num>
                              <m:den>
                                <m:r>
                                  <a:rPr lang="en-US" altLang="zh-CN" sz="1600" i="1">
                                    <a:solidFill>
                                      <a:schemeClr val="dk1"/>
                                    </a:solidFill>
                                    <a:latin typeface="Cambria Math" panose="02040503050406030204" pitchFamily="18" charset="0"/>
                                  </a:rPr>
                                  <m:t>2</m:t>
                                </m:r>
                              </m:den>
                            </m:f>
                            <m:r>
                              <a:rPr lang="el-GR" altLang="zh-CN" sz="1600" i="1" dirty="0">
                                <a:solidFill>
                                  <a:schemeClr val="dk1"/>
                                </a:solidFill>
                                <a:latin typeface="Cambria Math" panose="02040503050406030204" pitchFamily="18" charset="0"/>
                                <a:ea typeface="Cambria Math" panose="02040503050406030204" pitchFamily="18" charset="0"/>
                              </a:rPr>
                              <m:t>∙</m:t>
                            </m:r>
                            <m:r>
                              <m:rPr>
                                <m:nor/>
                              </m:rPr>
                              <a:rPr lang="el-GR" altLang="zh-CN" sz="1600" dirty="0">
                                <a:solidFill>
                                  <a:schemeClr val="dk1"/>
                                </a:solidFill>
                                <a:latin typeface="Cambria Math" panose="02040503050406030204" pitchFamily="18" charset="0"/>
                                <a:ea typeface="Cambria Math" panose="02040503050406030204" pitchFamily="18" charset="0"/>
                              </a:rPr>
                              <m:t>β</m:t>
                            </m:r>
                            <m:r>
                              <m:rPr>
                                <m:nor/>
                              </m:rPr>
                              <a:rPr lang="el-GR" altLang="zh-CN" sz="1600" dirty="0">
                                <a:solidFill>
                                  <a:schemeClr val="dk1"/>
                                </a:solidFill>
                              </a:rPr>
                              <m:t> </m:t>
                            </m:r>
                            <m:r>
                              <a:rPr lang="el-GR" altLang="zh-CN" sz="1600" i="1" dirty="0">
                                <a:solidFill>
                                  <a:schemeClr val="dk1"/>
                                </a:solidFill>
                                <a:latin typeface="Cambria Math" panose="02040503050406030204" pitchFamily="18" charset="0"/>
                                <a:ea typeface="Cambria Math" panose="02040503050406030204" pitchFamily="18" charset="0"/>
                              </a:rPr>
                              <m:t>∙</m:t>
                            </m:r>
                            <m:r>
                              <m:rPr>
                                <m:nor/>
                              </m:rPr>
                              <a:rPr lang="el-GR" altLang="zh-CN" sz="1600" dirty="0">
                                <a:solidFill>
                                  <a:schemeClr val="dk1"/>
                                </a:solidFill>
                              </a:rPr>
                              <m:t> </m:t>
                            </m:r>
                            <m:sSup>
                              <m:sSupPr>
                                <m:ctrlPr>
                                  <a:rPr lang="en-US" altLang="zh-CN" sz="1600" i="1" dirty="0">
                                    <a:solidFill>
                                      <a:schemeClr val="dk1"/>
                                    </a:solidFill>
                                    <a:latin typeface="Cambria Math" panose="02040503050406030204" pitchFamily="18" charset="0"/>
                                  </a:rPr>
                                </m:ctrlPr>
                              </m:sSupPr>
                              <m:e>
                                <m:r>
                                  <a:rPr lang="en-US" altLang="zh-CN" sz="1600" i="1" dirty="0">
                                    <a:solidFill>
                                      <a:schemeClr val="dk1"/>
                                    </a:solidFill>
                                    <a:latin typeface="Cambria Math" panose="02040503050406030204" pitchFamily="18" charset="0"/>
                                  </a:rPr>
                                  <m:t>(</m:t>
                                </m:r>
                                <m:f>
                                  <m:fPr>
                                    <m:ctrlPr>
                                      <a:rPr lang="el-GR" altLang="zh-CN" sz="1600" i="1" dirty="0">
                                        <a:solidFill>
                                          <a:schemeClr val="dk1"/>
                                        </a:solidFill>
                                        <a:latin typeface="Cambria Math" panose="02040503050406030204" pitchFamily="18" charset="0"/>
                                      </a:rPr>
                                    </m:ctrlPr>
                                  </m:fPr>
                                  <m:num>
                                    <m:r>
                                      <a:rPr lang="en-US" altLang="zh-CN" sz="1600" i="1" dirty="0">
                                        <a:solidFill>
                                          <a:schemeClr val="dk1"/>
                                        </a:solidFill>
                                        <a:latin typeface="Cambria Math" panose="02040503050406030204" pitchFamily="18" charset="0"/>
                                      </a:rPr>
                                      <m:t>1</m:t>
                                    </m:r>
                                  </m:num>
                                  <m:den>
                                    <m:r>
                                      <a:rPr lang="en-US" altLang="zh-CN" sz="1600" i="1" dirty="0">
                                        <a:solidFill>
                                          <a:schemeClr val="dk1"/>
                                        </a:solidFill>
                                        <a:latin typeface="Cambria Math" panose="02040503050406030204" pitchFamily="18" charset="0"/>
                                      </a:rPr>
                                      <m:t>h</m:t>
                                    </m:r>
                                  </m:den>
                                </m:f>
                                <m:r>
                                  <m:rPr>
                                    <m:nor/>
                                  </m:rPr>
                                  <a:rPr lang="en-US" altLang="zh-CN" sz="1600" dirty="0">
                                    <a:solidFill>
                                      <a:schemeClr val="dk1"/>
                                    </a:solidFill>
                                    <a:latin typeface="Cambria Math" panose="02040503050406030204" pitchFamily="18" charset="0"/>
                                  </a:rPr>
                                  <m:t> </m:t>
                                </m:r>
                                <m:r>
                                  <m:rPr>
                                    <m:nor/>
                                  </m:rPr>
                                  <a:rPr lang="en-US" altLang="zh-CN" sz="1600" dirty="0">
                                    <a:solidFill>
                                      <a:schemeClr val="dk1"/>
                                    </a:solidFill>
                                  </a:rPr>
                                  <m:t>− </m:t>
                                </m:r>
                                <m:f>
                                  <m:fPr>
                                    <m:ctrlPr>
                                      <a:rPr lang="en-US" altLang="zh-CN" sz="1600" i="1" dirty="0">
                                        <a:solidFill>
                                          <a:schemeClr val="dk1"/>
                                        </a:solidFill>
                                        <a:latin typeface="Cambria Math" panose="02040503050406030204" pitchFamily="18" charset="0"/>
                                      </a:rPr>
                                    </m:ctrlPr>
                                  </m:fPr>
                                  <m:num>
                                    <m:r>
                                      <a:rPr lang="en-US" altLang="zh-CN" sz="1600" i="1" dirty="0">
                                        <a:solidFill>
                                          <a:schemeClr val="dk1"/>
                                        </a:solidFill>
                                        <a:latin typeface="Cambria Math" panose="02040503050406030204" pitchFamily="18" charset="0"/>
                                      </a:rPr>
                                      <m:t>1</m:t>
                                    </m:r>
                                  </m:num>
                                  <m:den>
                                    <m:sSub>
                                      <m:sSubPr>
                                        <m:ctrlPr>
                                          <a:rPr lang="en-US" altLang="zh-CN" sz="1600" i="1" dirty="0">
                                            <a:solidFill>
                                              <a:schemeClr val="dk1"/>
                                            </a:solidFill>
                                            <a:latin typeface="Cambria Math" panose="02040503050406030204" pitchFamily="18" charset="0"/>
                                          </a:rPr>
                                        </m:ctrlPr>
                                      </m:sSubPr>
                                      <m:e>
                                        <m:r>
                                          <a:rPr lang="en-US" altLang="zh-CN" sz="1600" i="1" dirty="0">
                                            <a:solidFill>
                                              <a:schemeClr val="dk1"/>
                                            </a:solidFill>
                                            <a:latin typeface="Cambria Math" panose="02040503050406030204" pitchFamily="18" charset="0"/>
                                          </a:rPr>
                                          <m:t>𝑄</m:t>
                                        </m:r>
                                      </m:e>
                                      <m:sub>
                                        <m:r>
                                          <a:rPr lang="en-US" altLang="zh-CN" sz="1600" i="1" dirty="0">
                                            <a:solidFill>
                                              <a:schemeClr val="dk1"/>
                                            </a:solidFill>
                                            <a:latin typeface="Cambria Math" panose="02040503050406030204" pitchFamily="18" charset="0"/>
                                          </a:rPr>
                                          <m:t>𝑟</m:t>
                                        </m:r>
                                      </m:sub>
                                    </m:sSub>
                                  </m:den>
                                </m:f>
                                <m:r>
                                  <m:rPr>
                                    <m:nor/>
                                  </m:rPr>
                                  <a:rPr lang="en-US" altLang="zh-CN" sz="1600" dirty="0">
                                    <a:solidFill>
                                      <a:schemeClr val="dk1"/>
                                    </a:solidFill>
                                  </a:rPr>
                                  <m:t>)</m:t>
                                </m:r>
                              </m:e>
                              <m:sup>
                                <m:r>
                                  <a:rPr lang="en-US" altLang="zh-CN" sz="1600" i="1" dirty="0">
                                    <a:solidFill>
                                      <a:schemeClr val="dk1"/>
                                    </a:solidFill>
                                    <a:latin typeface="Cambria Math" panose="02040503050406030204" pitchFamily="18" charset="0"/>
                                  </a:rPr>
                                  <m:t>2</m:t>
                                </m:r>
                              </m:sup>
                            </m:sSup>
                            <m:r>
                              <a:rPr lang="en-US" altLang="zh-CN" sz="1600" i="1" dirty="0">
                                <a:solidFill>
                                  <a:schemeClr val="dk1"/>
                                </a:solidFill>
                                <a:latin typeface="Cambria Math" panose="02040503050406030204" pitchFamily="18" charset="0"/>
                              </a:rPr>
                              <m:t>,         </m:t>
                            </m:r>
                            <m:r>
                              <a:rPr lang="en-US" altLang="zh-CN" sz="1600" i="1" dirty="0">
                                <a:solidFill>
                                  <a:schemeClr val="dk1"/>
                                </a:solidFill>
                                <a:latin typeface="Cambria Math" panose="02040503050406030204" pitchFamily="18" charset="0"/>
                              </a:rPr>
                              <m:t>h</m:t>
                            </m:r>
                            <m:r>
                              <a:rPr lang="en-US" altLang="zh-CN" sz="1600" i="1" dirty="0">
                                <a:solidFill>
                                  <a:schemeClr val="dk1"/>
                                </a:solidFill>
                                <a:latin typeface="Cambria Math" panose="02040503050406030204" pitchFamily="18" charset="0"/>
                              </a:rPr>
                              <m:t>≤</m:t>
                            </m:r>
                            <m:sSub>
                              <m:sSubPr>
                                <m:ctrlPr>
                                  <a:rPr lang="en-US" altLang="zh-CN" sz="1600" i="1" dirty="0">
                                    <a:solidFill>
                                      <a:schemeClr val="dk1"/>
                                    </a:solidFill>
                                    <a:latin typeface="Cambria Math" panose="02040503050406030204" pitchFamily="18" charset="0"/>
                                  </a:rPr>
                                </m:ctrlPr>
                              </m:sSubPr>
                              <m:e>
                                <m:r>
                                  <a:rPr lang="en-US" altLang="zh-CN" sz="1600" i="1" dirty="0">
                                    <a:solidFill>
                                      <a:schemeClr val="dk1"/>
                                    </a:solidFill>
                                    <a:latin typeface="Cambria Math" panose="02040503050406030204" pitchFamily="18" charset="0"/>
                                  </a:rPr>
                                  <m:t>𝑄</m:t>
                                </m:r>
                              </m:e>
                              <m:sub>
                                <m:r>
                                  <a:rPr lang="en-US" altLang="zh-CN" sz="1600" i="1" dirty="0">
                                    <a:solidFill>
                                      <a:schemeClr val="dk1"/>
                                    </a:solidFill>
                                    <a:latin typeface="Cambria Math" panose="02040503050406030204" pitchFamily="18" charset="0"/>
                                  </a:rPr>
                                  <m:t>𝑟</m:t>
                                </m:r>
                              </m:sub>
                            </m:sSub>
                          </m:e>
                          <m:e>
                            <m:r>
                              <a:rPr lang="en-US" altLang="zh-CN" sz="1600" i="1">
                                <a:solidFill>
                                  <a:schemeClr val="dk1"/>
                                </a:solidFill>
                                <a:latin typeface="Cambria Math" panose="02040503050406030204" pitchFamily="18" charset="0"/>
                              </a:rPr>
                              <m:t>&amp;</m:t>
                            </m:r>
                            <m:r>
                              <a:rPr lang="en-US" altLang="zh-CN" sz="1600" i="1">
                                <a:solidFill>
                                  <a:schemeClr val="dk1"/>
                                </a:solidFill>
                                <a:latin typeface="Cambria Math" panose="02040503050406030204" pitchFamily="18" charset="0"/>
                              </a:rPr>
                              <m:t>0</m:t>
                            </m:r>
                            <m:r>
                              <a:rPr lang="en-US" altLang="zh-CN" sz="1600" i="1">
                                <a:solidFill>
                                  <a:schemeClr val="dk1"/>
                                </a:solidFill>
                                <a:latin typeface="Cambria Math" panose="02040503050406030204" pitchFamily="18" charset="0"/>
                              </a:rPr>
                              <m:t>,                                       </m:t>
                            </m:r>
                            <m:r>
                              <a:rPr lang="en-US" altLang="zh-CN" sz="1600" i="1">
                                <a:solidFill>
                                  <a:schemeClr val="dk1"/>
                                </a:solidFill>
                                <a:latin typeface="Cambria Math" panose="02040503050406030204" pitchFamily="18" charset="0"/>
                              </a:rPr>
                              <m:t>h</m:t>
                            </m:r>
                            <m:r>
                              <a:rPr lang="en-US" altLang="zh-CN" sz="1600" i="1">
                                <a:solidFill>
                                  <a:schemeClr val="dk1"/>
                                </a:solidFill>
                                <a:latin typeface="Cambria Math" panose="02040503050406030204" pitchFamily="18" charset="0"/>
                              </a:rPr>
                              <m:t>&gt;</m:t>
                            </m:r>
                            <m:sSub>
                              <m:sSubPr>
                                <m:ctrlPr>
                                  <a:rPr lang="en-US" altLang="zh-CN" sz="1600" i="1" dirty="0">
                                    <a:solidFill>
                                      <a:schemeClr val="dk1"/>
                                    </a:solidFill>
                                    <a:latin typeface="Cambria Math" panose="02040503050406030204" pitchFamily="18" charset="0"/>
                                  </a:rPr>
                                </m:ctrlPr>
                              </m:sSubPr>
                              <m:e>
                                <m:r>
                                  <a:rPr lang="en-US" altLang="zh-CN" sz="1600" i="1" dirty="0">
                                    <a:solidFill>
                                      <a:schemeClr val="dk1"/>
                                    </a:solidFill>
                                    <a:latin typeface="Cambria Math" panose="02040503050406030204" pitchFamily="18" charset="0"/>
                                  </a:rPr>
                                  <m:t>𝑄</m:t>
                                </m:r>
                              </m:e>
                              <m:sub>
                                <m:r>
                                  <a:rPr lang="en-US" altLang="zh-CN" sz="1600" i="1" dirty="0">
                                    <a:solidFill>
                                      <a:schemeClr val="dk1"/>
                                    </a:solidFill>
                                    <a:latin typeface="Cambria Math" panose="02040503050406030204" pitchFamily="18" charset="0"/>
                                  </a:rPr>
                                  <m:t>𝑟</m:t>
                                </m:r>
                              </m:sub>
                            </m:sSub>
                          </m:e>
                        </m:eqArr>
                      </m:e>
                    </m:d>
                  </m:oMath>
                </a14:m>
                <a:endParaRPr dirty="0"/>
              </a:p>
            </p:txBody>
          </p:sp>
        </mc:Choice>
        <mc:Fallback xmlns="">
          <p:sp>
            <p:nvSpPr>
              <p:cNvPr id="341" name="Google Shape;341;p43"/>
              <p:cNvSpPr txBox="1">
                <a:spLocks noRot="1" noChangeAspect="1" noMove="1" noResize="1" noEditPoints="1" noAdjustHandles="1" noChangeArrowheads="1" noChangeShapeType="1" noTextEdit="1"/>
              </p:cNvSpPr>
              <p:nvPr/>
            </p:nvSpPr>
            <p:spPr>
              <a:xfrm>
                <a:off x="-215776" y="313447"/>
                <a:ext cx="6302100" cy="1088666"/>
              </a:xfrm>
              <a:prstGeom prst="rect">
                <a:avLst/>
              </a:prstGeom>
              <a:blipFill>
                <a:blip r:embed="rId6"/>
                <a:stretch>
                  <a:fillRect/>
                </a:stretch>
              </a:blipFill>
              <a:ln>
                <a:noFill/>
              </a:ln>
            </p:spPr>
            <p:txBody>
              <a:bodyPr/>
              <a:lstStyle/>
              <a:p>
                <a:r>
                  <a:rPr lang="zh-CN" altLang="en-US">
                    <a:noFill/>
                  </a:rPr>
                  <a:t> </a:t>
                </a:r>
              </a:p>
            </p:txBody>
          </p:sp>
        </mc:Fallback>
      </mc:AlternateContent>
      <p:cxnSp>
        <p:nvCxnSpPr>
          <p:cNvPr id="342" name="Google Shape;342;p43"/>
          <p:cNvCxnSpPr/>
          <p:nvPr/>
        </p:nvCxnSpPr>
        <p:spPr>
          <a:xfrm rot="10800000" flipH="1">
            <a:off x="39725" y="2906125"/>
            <a:ext cx="9095400" cy="26400"/>
          </a:xfrm>
          <a:prstGeom prst="straightConnector1">
            <a:avLst/>
          </a:prstGeom>
          <a:noFill/>
          <a:ln w="19050" cap="flat" cmpd="sng">
            <a:solidFill>
              <a:schemeClr val="dk2"/>
            </a:solidFill>
            <a:prstDash val="solid"/>
            <a:round/>
            <a:headEnd type="none" w="med" len="med"/>
            <a:tailEnd type="none" w="med" len="med"/>
          </a:ln>
        </p:spPr>
      </p:cxnSp>
      <p:cxnSp>
        <p:nvCxnSpPr>
          <p:cNvPr id="343" name="Google Shape;343;p43"/>
          <p:cNvCxnSpPr/>
          <p:nvPr/>
        </p:nvCxnSpPr>
        <p:spPr>
          <a:xfrm flipH="1">
            <a:off x="4719850" y="1290850"/>
            <a:ext cx="6600" cy="1628400"/>
          </a:xfrm>
          <a:prstGeom prst="straightConnector1">
            <a:avLst/>
          </a:prstGeom>
          <a:noFill/>
          <a:ln w="9525" cap="flat" cmpd="sng">
            <a:solidFill>
              <a:schemeClr val="dk2"/>
            </a:solidFill>
            <a:prstDash val="solid"/>
            <a:round/>
            <a:headEnd type="none" w="med" len="med"/>
            <a:tailEnd type="none" w="med" len="med"/>
          </a:ln>
        </p:spPr>
      </p:cxnSp>
      <p:sp>
        <p:nvSpPr>
          <p:cNvPr id="344" name="Google Shape;344;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28</a:t>
            </a:fld>
            <a:endParaRPr>
              <a:solidFill>
                <a:schemeClr val="dk2"/>
              </a:solidFill>
              <a:latin typeface="Arial"/>
              <a:ea typeface="Arial"/>
              <a:cs typeface="Arial"/>
              <a:sym typeface="Arial"/>
            </a:endParaRPr>
          </a:p>
        </p:txBody>
      </p:sp>
      <p:cxnSp>
        <p:nvCxnSpPr>
          <p:cNvPr id="5" name="直接箭头连接符 4">
            <a:extLst>
              <a:ext uri="{FF2B5EF4-FFF2-40B4-BE49-F238E27FC236}">
                <a16:creationId xmlns:a16="http://schemas.microsoft.com/office/drawing/2014/main" id="{7C596C06-4978-4DCB-859C-07F13A2A5B73}"/>
              </a:ext>
            </a:extLst>
          </p:cNvPr>
          <p:cNvCxnSpPr>
            <a:cxnSpLocks/>
          </p:cNvCxnSpPr>
          <p:nvPr/>
        </p:nvCxnSpPr>
        <p:spPr>
          <a:xfrm flipH="1" flipV="1">
            <a:off x="3757784" y="846417"/>
            <a:ext cx="2328540" cy="85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E79F2120-87F0-4CDB-B6EB-8FBDA1033A24}"/>
              </a:ext>
            </a:extLst>
          </p:cNvPr>
          <p:cNvCxnSpPr>
            <a:cxnSpLocks/>
          </p:cNvCxnSpPr>
          <p:nvPr/>
        </p:nvCxnSpPr>
        <p:spPr>
          <a:xfrm flipH="1" flipV="1">
            <a:off x="3243072" y="1211375"/>
            <a:ext cx="3196434" cy="1052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4"/>
          <p:cNvSpPr txBox="1">
            <a:spLocks noGrp="1"/>
          </p:cNvSpPr>
          <p:nvPr>
            <p:ph type="title"/>
          </p:nvPr>
        </p:nvSpPr>
        <p:spPr>
          <a:xfrm>
            <a:off x="13317"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130"/>
              <a:buFont typeface="Arial"/>
              <a:buNone/>
            </a:pPr>
            <a:r>
              <a:rPr lang="en" sz="2811" b="1" dirty="0">
                <a:solidFill>
                  <a:srgbClr val="4A86E8"/>
                </a:solidFill>
              </a:rPr>
              <a:t>Conclusion</a:t>
            </a:r>
            <a:endParaRPr dirty="0"/>
          </a:p>
        </p:txBody>
      </p:sp>
      <p:sp>
        <p:nvSpPr>
          <p:cNvPr id="350" name="Google Shape;350;p44"/>
          <p:cNvSpPr txBox="1">
            <a:spLocks noGrp="1"/>
          </p:cNvSpPr>
          <p:nvPr>
            <p:ph type="body" idx="1"/>
          </p:nvPr>
        </p:nvSpPr>
        <p:spPr>
          <a:xfrm>
            <a:off x="0" y="572700"/>
            <a:ext cx="8520600" cy="34164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Clr>
                <a:schemeClr val="dk1"/>
              </a:buClr>
              <a:buSzPts val="1700"/>
              <a:buChar char="●"/>
            </a:pPr>
            <a:r>
              <a:rPr lang="en" sz="1700" dirty="0">
                <a:solidFill>
                  <a:schemeClr val="dk1"/>
                </a:solidFill>
              </a:rPr>
              <a:t>Our approach can achieve the local minima avoidance and finally reach the goal.</a:t>
            </a:r>
            <a:endParaRPr sz="1700" dirty="0">
              <a:solidFill>
                <a:schemeClr val="dk1"/>
              </a:solidFill>
            </a:endParaRPr>
          </a:p>
          <a:p>
            <a:pPr marL="457200" lvl="0" indent="-336550" algn="l" rtl="0">
              <a:spcBef>
                <a:spcPts val="0"/>
              </a:spcBef>
              <a:spcAft>
                <a:spcPts val="0"/>
              </a:spcAft>
              <a:buClr>
                <a:schemeClr val="dk1"/>
              </a:buClr>
              <a:buSzPts val="1700"/>
              <a:buChar char="●"/>
            </a:pPr>
            <a:r>
              <a:rPr lang="en" sz="1700" dirty="0">
                <a:solidFill>
                  <a:schemeClr val="dk1"/>
                </a:solidFill>
              </a:rPr>
              <a:t>And the path it generated is shorter than the path generated by using SA. It is also more efficient.</a:t>
            </a:r>
            <a:endParaRPr sz="1700" dirty="0">
              <a:solidFill>
                <a:schemeClr val="dk1"/>
              </a:solidFill>
            </a:endParaRPr>
          </a:p>
          <a:p>
            <a:pPr marL="457200" lvl="0" indent="-336550" algn="l" rtl="0">
              <a:spcBef>
                <a:spcPts val="0"/>
              </a:spcBef>
              <a:spcAft>
                <a:spcPts val="0"/>
              </a:spcAft>
              <a:buClr>
                <a:schemeClr val="dk1"/>
              </a:buClr>
              <a:buSzPts val="1700"/>
              <a:buChar char="●"/>
            </a:pPr>
            <a:r>
              <a:rPr lang="en" sz="1700" dirty="0">
                <a:solidFill>
                  <a:schemeClr val="dk1"/>
                </a:solidFill>
              </a:rPr>
              <a:t>Theoretically, the path can be a suboptimal solution if the parameter set and coefficients are selected appropriately.</a:t>
            </a:r>
            <a:endParaRPr sz="1700" dirty="0">
              <a:solidFill>
                <a:schemeClr val="dk1"/>
              </a:solidFill>
            </a:endParaRPr>
          </a:p>
        </p:txBody>
      </p:sp>
      <p:pic>
        <p:nvPicPr>
          <p:cNvPr id="351" name="Google Shape;351;p44"/>
          <p:cNvPicPr preferRelativeResize="0"/>
          <p:nvPr/>
        </p:nvPicPr>
        <p:blipFill rotWithShape="1">
          <a:blip r:embed="rId3">
            <a:alphaModFix/>
          </a:blip>
          <a:srcRect l="10128" t="9912" r="9355" b="7755"/>
          <a:stretch/>
        </p:blipFill>
        <p:spPr>
          <a:xfrm>
            <a:off x="29150" y="2091400"/>
            <a:ext cx="2982450" cy="3049824"/>
          </a:xfrm>
          <a:prstGeom prst="rect">
            <a:avLst/>
          </a:prstGeom>
          <a:noFill/>
          <a:ln>
            <a:noFill/>
          </a:ln>
        </p:spPr>
      </p:pic>
      <p:pic>
        <p:nvPicPr>
          <p:cNvPr id="352" name="Google Shape;352;p44"/>
          <p:cNvPicPr preferRelativeResize="0"/>
          <p:nvPr/>
        </p:nvPicPr>
        <p:blipFill rotWithShape="1">
          <a:blip r:embed="rId4">
            <a:alphaModFix/>
          </a:blip>
          <a:srcRect l="10348" t="11232" r="8038" b="7497"/>
          <a:stretch/>
        </p:blipFill>
        <p:spPr>
          <a:xfrm>
            <a:off x="3132700" y="2141750"/>
            <a:ext cx="3065025" cy="3001750"/>
          </a:xfrm>
          <a:prstGeom prst="rect">
            <a:avLst/>
          </a:prstGeom>
          <a:noFill/>
          <a:ln>
            <a:noFill/>
          </a:ln>
        </p:spPr>
      </p:pic>
      <p:pic>
        <p:nvPicPr>
          <p:cNvPr id="353" name="Google Shape;353;p44"/>
          <p:cNvPicPr preferRelativeResize="0"/>
          <p:nvPr/>
        </p:nvPicPr>
        <p:blipFill rotWithShape="1">
          <a:blip r:embed="rId5">
            <a:alphaModFix/>
          </a:blip>
          <a:srcRect l="11591" t="9474" r="51922" b="8639"/>
          <a:stretch/>
        </p:blipFill>
        <p:spPr>
          <a:xfrm>
            <a:off x="6318825" y="2070913"/>
            <a:ext cx="2754555" cy="3049824"/>
          </a:xfrm>
          <a:prstGeom prst="rect">
            <a:avLst/>
          </a:prstGeom>
          <a:noFill/>
          <a:ln>
            <a:noFill/>
          </a:ln>
        </p:spPr>
      </p:pic>
      <p:sp>
        <p:nvSpPr>
          <p:cNvPr id="354" name="Google Shape;354;p44"/>
          <p:cNvSpPr txBox="1"/>
          <p:nvPr/>
        </p:nvSpPr>
        <p:spPr>
          <a:xfrm>
            <a:off x="224750" y="2292425"/>
            <a:ext cx="160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Original APF</a:t>
            </a:r>
            <a:endParaRPr b="1">
              <a:solidFill>
                <a:srgbClr val="FF0000"/>
              </a:solidFill>
            </a:endParaRPr>
          </a:p>
        </p:txBody>
      </p:sp>
      <p:sp>
        <p:nvSpPr>
          <p:cNvPr id="355" name="Google Shape;355;p44"/>
          <p:cNvSpPr txBox="1"/>
          <p:nvPr/>
        </p:nvSpPr>
        <p:spPr>
          <a:xfrm>
            <a:off x="3318825" y="2292425"/>
            <a:ext cx="14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FF0000"/>
                </a:solidFill>
              </a:rPr>
              <a:t>APF-SA</a:t>
            </a:r>
            <a:endParaRPr dirty="0"/>
          </a:p>
        </p:txBody>
      </p:sp>
      <p:sp>
        <p:nvSpPr>
          <p:cNvPr id="356" name="Google Shape;356;p44"/>
          <p:cNvSpPr txBox="1"/>
          <p:nvPr/>
        </p:nvSpPr>
        <p:spPr>
          <a:xfrm>
            <a:off x="6456450" y="22924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FF0000"/>
                </a:solidFill>
              </a:rPr>
              <a:t>APF-VNS</a:t>
            </a:r>
            <a:endParaRPr dirty="0"/>
          </a:p>
        </p:txBody>
      </p:sp>
      <p:cxnSp>
        <p:nvCxnSpPr>
          <p:cNvPr id="357" name="Google Shape;357;p44"/>
          <p:cNvCxnSpPr/>
          <p:nvPr/>
        </p:nvCxnSpPr>
        <p:spPr>
          <a:xfrm flipH="1">
            <a:off x="7461675" y="3897750"/>
            <a:ext cx="19200" cy="738600"/>
          </a:xfrm>
          <a:prstGeom prst="straightConnector1">
            <a:avLst/>
          </a:prstGeom>
          <a:noFill/>
          <a:ln w="9525" cap="flat" cmpd="sng">
            <a:solidFill>
              <a:srgbClr val="FF9900"/>
            </a:solidFill>
            <a:prstDash val="solid"/>
            <a:round/>
            <a:headEnd type="none" w="med" len="med"/>
            <a:tailEnd type="triangle" w="med" len="med"/>
          </a:ln>
        </p:spPr>
      </p:cxnSp>
      <p:sp>
        <p:nvSpPr>
          <p:cNvPr id="358" name="Google Shape;358;p44"/>
          <p:cNvSpPr txBox="1"/>
          <p:nvPr/>
        </p:nvSpPr>
        <p:spPr>
          <a:xfrm>
            <a:off x="6960750" y="4514350"/>
            <a:ext cx="1213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t>Initial subgoals</a:t>
            </a:r>
            <a:endParaRPr sz="1000" b="1"/>
          </a:p>
        </p:txBody>
      </p:sp>
      <p:cxnSp>
        <p:nvCxnSpPr>
          <p:cNvPr id="359" name="Google Shape;359;p44"/>
          <p:cNvCxnSpPr/>
          <p:nvPr/>
        </p:nvCxnSpPr>
        <p:spPr>
          <a:xfrm rot="10800000">
            <a:off x="6652425" y="3705025"/>
            <a:ext cx="423900" cy="90000"/>
          </a:xfrm>
          <a:prstGeom prst="straightConnector1">
            <a:avLst/>
          </a:prstGeom>
          <a:noFill/>
          <a:ln w="9525" cap="flat" cmpd="sng">
            <a:solidFill>
              <a:srgbClr val="FF9900"/>
            </a:solidFill>
            <a:prstDash val="solid"/>
            <a:round/>
            <a:headEnd type="none" w="med" len="med"/>
            <a:tailEnd type="triangle" w="med" len="med"/>
          </a:ln>
        </p:spPr>
      </p:cxnSp>
      <p:sp>
        <p:nvSpPr>
          <p:cNvPr id="360" name="Google Shape;360;p44"/>
          <p:cNvSpPr txBox="1"/>
          <p:nvPr/>
        </p:nvSpPr>
        <p:spPr>
          <a:xfrm>
            <a:off x="6318825" y="3441925"/>
            <a:ext cx="963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t>Final subgoals</a:t>
            </a:r>
            <a:endParaRPr sz="800" b="1"/>
          </a:p>
        </p:txBody>
      </p:sp>
      <p:sp>
        <p:nvSpPr>
          <p:cNvPr id="361" name="Google Shape;361;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29</a:t>
            </a:fld>
            <a:endParaRPr>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0" y="0"/>
            <a:ext cx="8720100" cy="62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accent4">
                    <a:lumMod val="75000"/>
                  </a:schemeClr>
                </a:solidFill>
              </a:rPr>
              <a:t>Section 1: introduction and background</a:t>
            </a:r>
            <a:endParaRPr lang="en-US" sz="2500" b="1" dirty="0">
              <a:solidFill>
                <a:schemeClr val="accent4">
                  <a:lumMod val="75000"/>
                </a:schemeClr>
              </a:solidFill>
            </a:endParaRPr>
          </a:p>
        </p:txBody>
      </p:sp>
      <p:sp>
        <p:nvSpPr>
          <p:cNvPr id="70" name="Google Shape;7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Arial"/>
                <a:ea typeface="Arial"/>
                <a:cs typeface="Arial"/>
                <a:sym typeface="Arial"/>
              </a:rPr>
              <a:t>3</a:t>
            </a:fld>
            <a:endParaRPr>
              <a:latin typeface="Arial"/>
              <a:ea typeface="Arial"/>
              <a:cs typeface="Arial"/>
              <a:sym typeface="Arial"/>
            </a:endParaRPr>
          </a:p>
        </p:txBody>
      </p:sp>
      <p:sp>
        <p:nvSpPr>
          <p:cNvPr id="7" name="Google Shape;62;p14">
            <a:extLst>
              <a:ext uri="{FF2B5EF4-FFF2-40B4-BE49-F238E27FC236}">
                <a16:creationId xmlns:a16="http://schemas.microsoft.com/office/drawing/2014/main" id="{E9E6B616-14BA-41E6-A446-85FCA6C40EFD}"/>
              </a:ext>
            </a:extLst>
          </p:cNvPr>
          <p:cNvSpPr txBox="1"/>
          <p:nvPr/>
        </p:nvSpPr>
        <p:spPr>
          <a:xfrm>
            <a:off x="0" y="1184323"/>
            <a:ext cx="7680000" cy="2846903"/>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0"/>
              </a:spcBef>
              <a:spcAft>
                <a:spcPts val="0"/>
              </a:spcAft>
              <a:buClr>
                <a:srgbClr val="980000"/>
              </a:buClr>
              <a:buSzPts val="2200"/>
              <a:buFont typeface="Wingdings" panose="05000000000000000000" pitchFamily="2" charset="2"/>
              <a:buChar char="Ø"/>
            </a:pPr>
            <a:r>
              <a:rPr lang="en-US" sz="2200" b="1" dirty="0">
                <a:solidFill>
                  <a:schemeClr val="tx1"/>
                </a:solidFill>
              </a:rPr>
              <a:t>What is APF</a:t>
            </a:r>
          </a:p>
          <a:p>
            <a:pPr marL="457200" marR="0" lvl="0" indent="-368300" algn="l" rtl="0">
              <a:lnSpc>
                <a:spcPct val="100000"/>
              </a:lnSpc>
              <a:spcBef>
                <a:spcPts val="0"/>
              </a:spcBef>
              <a:spcAft>
                <a:spcPts val="0"/>
              </a:spcAft>
              <a:buClr>
                <a:srgbClr val="980000"/>
              </a:buClr>
              <a:buSzPts val="2200"/>
              <a:buFont typeface="Wingdings" panose="05000000000000000000" pitchFamily="2" charset="2"/>
              <a:buChar char="Ø"/>
            </a:pPr>
            <a:endParaRPr sz="2200" b="1" dirty="0">
              <a:solidFill>
                <a:schemeClr val="tx1"/>
              </a:solidFill>
            </a:endParaRPr>
          </a:p>
          <a:p>
            <a:pPr marL="457200" marR="0" lvl="0" indent="-368300" algn="l" rtl="0">
              <a:lnSpc>
                <a:spcPct val="100000"/>
              </a:lnSpc>
              <a:spcBef>
                <a:spcPts val="0"/>
              </a:spcBef>
              <a:spcAft>
                <a:spcPts val="0"/>
              </a:spcAft>
              <a:buClr>
                <a:srgbClr val="980000"/>
              </a:buClr>
              <a:buSzPts val="2200"/>
              <a:buFont typeface="Wingdings" panose="05000000000000000000" pitchFamily="2" charset="2"/>
              <a:buChar char="Ø"/>
            </a:pPr>
            <a:r>
              <a:rPr lang="en-US" sz="2200" b="1" dirty="0">
                <a:solidFill>
                  <a:schemeClr val="tx1"/>
                </a:solidFill>
              </a:rPr>
              <a:t>Problems</a:t>
            </a:r>
          </a:p>
          <a:p>
            <a:pPr marL="457200" marR="0" lvl="0" indent="-368300" algn="l" rtl="0">
              <a:lnSpc>
                <a:spcPct val="100000"/>
              </a:lnSpc>
              <a:spcBef>
                <a:spcPts val="0"/>
              </a:spcBef>
              <a:spcAft>
                <a:spcPts val="0"/>
              </a:spcAft>
              <a:buClr>
                <a:srgbClr val="980000"/>
              </a:buClr>
              <a:buSzPts val="2200"/>
              <a:buFont typeface="Wingdings" panose="05000000000000000000" pitchFamily="2" charset="2"/>
              <a:buChar char="Ø"/>
            </a:pPr>
            <a:endParaRPr sz="2200" b="1" dirty="0">
              <a:solidFill>
                <a:schemeClr val="tx1"/>
              </a:solidFill>
            </a:endParaRPr>
          </a:p>
          <a:p>
            <a:pPr marL="457200" marR="0" lvl="0" indent="-368300" algn="l" rtl="0">
              <a:lnSpc>
                <a:spcPct val="100000"/>
              </a:lnSpc>
              <a:spcBef>
                <a:spcPts val="0"/>
              </a:spcBef>
              <a:spcAft>
                <a:spcPts val="0"/>
              </a:spcAft>
              <a:buClr>
                <a:srgbClr val="980000"/>
              </a:buClr>
              <a:buSzPts val="2200"/>
              <a:buFont typeface="Wingdings" panose="05000000000000000000" pitchFamily="2" charset="2"/>
              <a:buChar char="Ø"/>
            </a:pPr>
            <a:r>
              <a:rPr lang="en-US" sz="2200" b="1" dirty="0">
                <a:solidFill>
                  <a:schemeClr val="tx1"/>
                </a:solidFill>
              </a:rPr>
              <a:t>Context</a:t>
            </a:r>
          </a:p>
          <a:p>
            <a:pPr marL="457200" marR="0" lvl="0" indent="-368300" algn="l" rtl="0">
              <a:lnSpc>
                <a:spcPct val="100000"/>
              </a:lnSpc>
              <a:spcBef>
                <a:spcPts val="0"/>
              </a:spcBef>
              <a:spcAft>
                <a:spcPts val="0"/>
              </a:spcAft>
              <a:buClr>
                <a:srgbClr val="980000"/>
              </a:buClr>
              <a:buSzPts val="2200"/>
              <a:buFont typeface="Wingdings" panose="05000000000000000000" pitchFamily="2" charset="2"/>
              <a:buChar char="Ø"/>
            </a:pPr>
            <a:endParaRPr sz="2200" b="1" dirty="0">
              <a:solidFill>
                <a:schemeClr val="tx1"/>
              </a:solidFill>
            </a:endParaRPr>
          </a:p>
          <a:p>
            <a:pPr marL="457200" marR="0" lvl="0" indent="-368300" algn="l" rtl="0">
              <a:lnSpc>
                <a:spcPct val="100000"/>
              </a:lnSpc>
              <a:spcBef>
                <a:spcPts val="0"/>
              </a:spcBef>
              <a:spcAft>
                <a:spcPts val="0"/>
              </a:spcAft>
              <a:buClr>
                <a:srgbClr val="980000"/>
              </a:buClr>
              <a:buSzPts val="2200"/>
              <a:buFont typeface="Wingdings" panose="05000000000000000000" pitchFamily="2" charset="2"/>
              <a:buChar char="Ø"/>
            </a:pPr>
            <a:r>
              <a:rPr lang="en-US" altLang="zh-CN" sz="2200" b="1" dirty="0">
                <a:solidFill>
                  <a:schemeClr val="tx1"/>
                </a:solidFill>
              </a:rPr>
              <a:t>Signposting</a:t>
            </a:r>
          </a:p>
          <a:p>
            <a:pPr marL="908050" marR="0" lvl="1" indent="-342900" algn="l" rtl="0">
              <a:lnSpc>
                <a:spcPct val="100000"/>
              </a:lnSpc>
              <a:spcBef>
                <a:spcPts val="0"/>
              </a:spcBef>
              <a:spcAft>
                <a:spcPts val="0"/>
              </a:spcAft>
              <a:buClr>
                <a:schemeClr val="dk1"/>
              </a:buClr>
              <a:buSzPts val="1900"/>
              <a:buFont typeface="Wingdings" panose="05000000000000000000" pitchFamily="2" charset="2"/>
              <a:buChar char="Ø"/>
            </a:pPr>
            <a:endParaRPr lang="en" sz="1900" dirty="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5"/>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 sz="2811" b="1" dirty="0">
                <a:solidFill>
                  <a:srgbClr val="4A86E8"/>
                </a:solidFill>
              </a:rPr>
              <a:t>Derived research</a:t>
            </a:r>
            <a:endParaRPr sz="2811" b="1" dirty="0">
              <a:solidFill>
                <a:srgbClr val="4A86E8"/>
              </a:solidFill>
            </a:endParaRPr>
          </a:p>
          <a:p>
            <a:pPr marL="0" lvl="0" indent="0" algn="l" rtl="0">
              <a:spcBef>
                <a:spcPts val="0"/>
              </a:spcBef>
              <a:spcAft>
                <a:spcPts val="0"/>
              </a:spcAft>
              <a:buNone/>
            </a:pPr>
            <a:endParaRPr sz="2811" b="1" dirty="0">
              <a:solidFill>
                <a:srgbClr val="4A86E8"/>
              </a:solidFill>
            </a:endParaRPr>
          </a:p>
        </p:txBody>
      </p:sp>
      <p:sp>
        <p:nvSpPr>
          <p:cNvPr id="367" name="Google Shape;367;p45"/>
          <p:cNvSpPr txBox="1"/>
          <p:nvPr/>
        </p:nvSpPr>
        <p:spPr>
          <a:xfrm>
            <a:off x="0" y="572700"/>
            <a:ext cx="8363700" cy="4616618"/>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Char char="●"/>
            </a:pPr>
            <a:r>
              <a:rPr lang="en" sz="1600" dirty="0">
                <a:solidFill>
                  <a:schemeClr val="dk1"/>
                </a:solidFill>
              </a:rPr>
              <a:t>We evaluate different combinations of neighborhoods, and the score of a combination </a:t>
            </a:r>
            <a:r>
              <a:rPr lang="en" sz="1600" i="1" dirty="0">
                <a:solidFill>
                  <a:schemeClr val="dk1"/>
                </a:solidFill>
              </a:rPr>
              <a:t>C</a:t>
            </a:r>
            <a:r>
              <a:rPr lang="en" sz="1600" dirty="0">
                <a:solidFill>
                  <a:schemeClr val="dk1"/>
                </a:solidFill>
              </a:rPr>
              <a:t> is given by:</a:t>
            </a:r>
            <a:endParaRPr sz="1600" dirty="0">
              <a:solidFill>
                <a:schemeClr val="dk1"/>
              </a:solidFill>
            </a:endParaRPr>
          </a:p>
          <a:p>
            <a:pPr marL="914400" lvl="1" indent="-342900" algn="l" rtl="0">
              <a:spcBef>
                <a:spcPts val="0"/>
              </a:spcBef>
              <a:spcAft>
                <a:spcPts val="0"/>
              </a:spcAft>
              <a:buClr>
                <a:schemeClr val="dk1"/>
              </a:buClr>
              <a:buSzPts val="1800"/>
              <a:buChar char="○"/>
            </a:pPr>
            <a:r>
              <a:rPr lang="en" sz="1600" dirty="0">
                <a:solidFill>
                  <a:schemeClr val="dk1"/>
                </a:solidFill>
              </a:rPr>
              <a:t> </a:t>
            </a:r>
            <a:r>
              <a:rPr lang="en" sz="1600" b="1" dirty="0">
                <a:solidFill>
                  <a:schemeClr val="dk1"/>
                </a:solidFill>
              </a:rPr>
              <a:t>score(</a:t>
            </a:r>
            <a:r>
              <a:rPr lang="en" sz="1600" b="1" i="1" dirty="0">
                <a:solidFill>
                  <a:schemeClr val="dk1"/>
                </a:solidFill>
              </a:rPr>
              <a:t>C</a:t>
            </a:r>
            <a:r>
              <a:rPr lang="en" sz="1600" b="1" dirty="0">
                <a:solidFill>
                  <a:schemeClr val="dk1"/>
                </a:solidFill>
              </a:rPr>
              <a:t>) = the number of subgoal lists that the agent has used (the number of </a:t>
            </a:r>
            <a:r>
              <a:rPr lang="en-US" sz="1600" b="1" dirty="0">
                <a:solidFill>
                  <a:schemeClr val="dk1"/>
                </a:solidFill>
              </a:rPr>
              <a:t>subgoals used from initial one to final one)</a:t>
            </a:r>
            <a:r>
              <a:rPr lang="en" sz="1600" b="1" dirty="0">
                <a:solidFill>
                  <a:schemeClr val="dk1"/>
                </a:solidFill>
              </a:rPr>
              <a:t> </a:t>
            </a:r>
          </a:p>
          <a:p>
            <a:pPr marL="571500" lvl="1" algn="l" rtl="0">
              <a:spcBef>
                <a:spcPts val="0"/>
              </a:spcBef>
              <a:spcAft>
                <a:spcPts val="0"/>
              </a:spcAft>
              <a:buClr>
                <a:schemeClr val="dk1"/>
              </a:buClr>
              <a:buSzPts val="1800"/>
            </a:pPr>
            <a:endParaRPr sz="1600" b="1" dirty="0">
              <a:solidFill>
                <a:schemeClr val="dk1"/>
              </a:solidFill>
            </a:endParaRPr>
          </a:p>
          <a:p>
            <a:pPr marL="457200" indent="-342900">
              <a:buClr>
                <a:schemeClr val="dk1"/>
              </a:buClr>
              <a:buSzPts val="1800"/>
              <a:buFont typeface="Arial"/>
              <a:buChar char="●"/>
            </a:pPr>
            <a:r>
              <a:rPr lang="en-US" altLang="zh-CN" sz="1600" dirty="0">
                <a:solidFill>
                  <a:schemeClr val="dk1"/>
                </a:solidFill>
              </a:rPr>
              <a:t>We evaluate our approach on a pre-set complex map where the agent will definitely stuck at local minima.</a:t>
            </a:r>
          </a:p>
          <a:p>
            <a:pPr marL="114300">
              <a:buClr>
                <a:schemeClr val="dk1"/>
              </a:buClr>
              <a:buSzPts val="1800"/>
            </a:pPr>
            <a:endParaRPr lang="en" sz="1600" dirty="0">
              <a:solidFill>
                <a:schemeClr val="dk1"/>
              </a:solidFill>
            </a:endParaRPr>
          </a:p>
          <a:p>
            <a:pPr marL="457200" lvl="0" indent="-342900" algn="l" rtl="0">
              <a:spcBef>
                <a:spcPts val="0"/>
              </a:spcBef>
              <a:spcAft>
                <a:spcPts val="0"/>
              </a:spcAft>
              <a:buClr>
                <a:schemeClr val="dk1"/>
              </a:buClr>
              <a:buSzPts val="1800"/>
              <a:buChar char="●"/>
            </a:pPr>
            <a:r>
              <a:rPr lang="en" sz="1600" dirty="0">
                <a:solidFill>
                  <a:schemeClr val="dk1"/>
                </a:solidFill>
              </a:rPr>
              <a:t>We evaluate the following VNS </a:t>
            </a:r>
            <a:r>
              <a:rPr lang="en" altLang="zh-CN" sz="1600" dirty="0">
                <a:solidFill>
                  <a:schemeClr val="dk1"/>
                </a:solidFill>
              </a:rPr>
              <a:t>neighborhoods </a:t>
            </a:r>
            <a:r>
              <a:rPr lang="en" sz="1600" dirty="0">
                <a:solidFill>
                  <a:schemeClr val="dk1"/>
                </a:solidFill>
              </a:rPr>
              <a:t>configurations:</a:t>
            </a:r>
            <a:endParaRPr sz="1600" dirty="0">
              <a:solidFill>
                <a:schemeClr val="dk1"/>
              </a:solidFill>
            </a:endParaRPr>
          </a:p>
          <a:p>
            <a:pPr marL="914400" lvl="1" indent="-342900" algn="l" rtl="0">
              <a:spcBef>
                <a:spcPts val="0"/>
              </a:spcBef>
              <a:spcAft>
                <a:spcPts val="0"/>
              </a:spcAft>
              <a:buClr>
                <a:schemeClr val="dk1"/>
              </a:buClr>
              <a:buSzPts val="1800"/>
              <a:buChar char="○"/>
            </a:pPr>
            <a:r>
              <a:rPr lang="en" sz="1600" dirty="0">
                <a:solidFill>
                  <a:schemeClr val="dk1"/>
                </a:solidFill>
              </a:rPr>
              <a:t>C</a:t>
            </a:r>
            <a:r>
              <a:rPr lang="en" sz="1600" baseline="-25000" dirty="0">
                <a:solidFill>
                  <a:schemeClr val="dk1"/>
                </a:solidFill>
              </a:rPr>
              <a:t>rand-only</a:t>
            </a:r>
            <a:r>
              <a:rPr lang="en" sz="1600" dirty="0">
                <a:solidFill>
                  <a:schemeClr val="dk1"/>
                </a:solidFill>
              </a:rPr>
              <a:t> : [random eight, random]</a:t>
            </a:r>
            <a:endParaRPr sz="1600" dirty="0">
              <a:solidFill>
                <a:schemeClr val="dk1"/>
              </a:solidFill>
            </a:endParaRPr>
          </a:p>
          <a:p>
            <a:pPr marL="914400" lvl="0" indent="0" algn="l" rtl="0">
              <a:spcBef>
                <a:spcPts val="0"/>
              </a:spcBef>
              <a:spcAft>
                <a:spcPts val="0"/>
              </a:spcAft>
              <a:buNone/>
            </a:pPr>
            <a:endParaRPr sz="1600" dirty="0">
              <a:solidFill>
                <a:schemeClr val="dk1"/>
              </a:solidFill>
            </a:endParaRPr>
          </a:p>
          <a:p>
            <a:pPr marL="914400" marR="0" lvl="1" indent="-342900" algn="l" rtl="0">
              <a:lnSpc>
                <a:spcPct val="100000"/>
              </a:lnSpc>
              <a:spcBef>
                <a:spcPts val="0"/>
              </a:spcBef>
              <a:spcAft>
                <a:spcPts val="0"/>
              </a:spcAft>
              <a:buClr>
                <a:schemeClr val="dk1"/>
              </a:buClr>
              <a:buSzPts val="1800"/>
              <a:buChar char="○"/>
            </a:pPr>
            <a:r>
              <a:rPr lang="en" sz="1600" dirty="0">
                <a:solidFill>
                  <a:schemeClr val="dk1"/>
                </a:solidFill>
              </a:rPr>
              <a:t>C</a:t>
            </a:r>
            <a:r>
              <a:rPr lang="en" sz="1600" baseline="-25000" dirty="0">
                <a:solidFill>
                  <a:schemeClr val="dk1"/>
                </a:solidFill>
              </a:rPr>
              <a:t>4-dir</a:t>
            </a:r>
            <a:r>
              <a:rPr lang="en" sz="1600" dirty="0">
                <a:solidFill>
                  <a:schemeClr val="dk1"/>
                </a:solidFill>
              </a:rPr>
              <a:t> : [up, right, left, down]</a:t>
            </a:r>
            <a:endParaRPr sz="1600" dirty="0">
              <a:solidFill>
                <a:schemeClr val="dk1"/>
              </a:solidFill>
            </a:endParaRPr>
          </a:p>
          <a:p>
            <a:pPr marL="914400" marR="0" lvl="0" indent="0" algn="l" rtl="0">
              <a:lnSpc>
                <a:spcPct val="100000"/>
              </a:lnSpc>
              <a:spcBef>
                <a:spcPts val="0"/>
              </a:spcBef>
              <a:spcAft>
                <a:spcPts val="0"/>
              </a:spcAft>
              <a:buNone/>
            </a:pPr>
            <a:endParaRPr sz="1600" dirty="0">
              <a:solidFill>
                <a:schemeClr val="dk1"/>
              </a:solidFill>
            </a:endParaRPr>
          </a:p>
          <a:p>
            <a:pPr marL="914400" lvl="1" indent="-342900" algn="l" rtl="0">
              <a:spcBef>
                <a:spcPts val="0"/>
              </a:spcBef>
              <a:spcAft>
                <a:spcPts val="0"/>
              </a:spcAft>
              <a:buClr>
                <a:schemeClr val="dk1"/>
              </a:buClr>
              <a:buSzPts val="1800"/>
              <a:buChar char="○"/>
            </a:pPr>
            <a:r>
              <a:rPr lang="en" sz="1600" dirty="0">
                <a:solidFill>
                  <a:schemeClr val="dk1"/>
                </a:solidFill>
              </a:rPr>
              <a:t>C</a:t>
            </a:r>
            <a:r>
              <a:rPr lang="en" sz="1600" baseline="-25000" dirty="0">
                <a:solidFill>
                  <a:schemeClr val="dk1"/>
                </a:solidFill>
              </a:rPr>
              <a:t>4-dir-obsFree</a:t>
            </a:r>
            <a:r>
              <a:rPr lang="en" sz="1600" dirty="0">
                <a:solidFill>
                  <a:schemeClr val="dk1"/>
                </a:solidFill>
              </a:rPr>
              <a:t> : [up, right, left, down, obs-free]</a:t>
            </a:r>
            <a:endParaRPr sz="1600" dirty="0">
              <a:solidFill>
                <a:schemeClr val="dk1"/>
              </a:solidFill>
            </a:endParaRPr>
          </a:p>
          <a:p>
            <a:pPr marL="914400" lvl="0" indent="0" algn="l" rtl="0">
              <a:spcBef>
                <a:spcPts val="0"/>
              </a:spcBef>
              <a:spcAft>
                <a:spcPts val="0"/>
              </a:spcAft>
              <a:buNone/>
            </a:pPr>
            <a:endParaRPr sz="1600" dirty="0">
              <a:solidFill>
                <a:schemeClr val="dk1"/>
              </a:solidFill>
            </a:endParaRPr>
          </a:p>
          <a:p>
            <a:pPr marL="914400" lvl="1" indent="-342900" algn="l" rtl="0">
              <a:spcBef>
                <a:spcPts val="0"/>
              </a:spcBef>
              <a:spcAft>
                <a:spcPts val="0"/>
              </a:spcAft>
              <a:buClr>
                <a:schemeClr val="dk1"/>
              </a:buClr>
              <a:buSzPts val="1800"/>
              <a:buChar char="○"/>
            </a:pPr>
            <a:r>
              <a:rPr lang="en" sz="1600" dirty="0">
                <a:solidFill>
                  <a:schemeClr val="dk1"/>
                </a:solidFill>
              </a:rPr>
              <a:t>C</a:t>
            </a:r>
            <a:r>
              <a:rPr lang="en" sz="1600" baseline="-25000" dirty="0">
                <a:solidFill>
                  <a:schemeClr val="dk1"/>
                </a:solidFill>
              </a:rPr>
              <a:t>local-opz</a:t>
            </a:r>
            <a:r>
              <a:rPr lang="en" sz="1600" dirty="0">
                <a:solidFill>
                  <a:schemeClr val="dk1"/>
                </a:solidFill>
              </a:rPr>
              <a:t> : [all the local path optimization neighbourhoods]</a:t>
            </a:r>
            <a:endParaRPr sz="1600" dirty="0">
              <a:solidFill>
                <a:schemeClr val="dk1"/>
              </a:solidFill>
            </a:endParaRPr>
          </a:p>
          <a:p>
            <a:pPr marL="914400" lvl="0" indent="0" algn="l" rtl="0">
              <a:spcBef>
                <a:spcPts val="0"/>
              </a:spcBef>
              <a:spcAft>
                <a:spcPts val="0"/>
              </a:spcAft>
              <a:buNone/>
            </a:pPr>
            <a:endParaRPr sz="1600" dirty="0">
              <a:solidFill>
                <a:schemeClr val="dk1"/>
              </a:solidFill>
            </a:endParaRPr>
          </a:p>
          <a:p>
            <a:pPr marL="914400" lvl="1" indent="-342900" algn="l" rtl="0">
              <a:spcBef>
                <a:spcPts val="0"/>
              </a:spcBef>
              <a:spcAft>
                <a:spcPts val="0"/>
              </a:spcAft>
              <a:buClr>
                <a:schemeClr val="dk1"/>
              </a:buClr>
              <a:buSzPts val="1800"/>
              <a:buChar char="○"/>
            </a:pPr>
            <a:r>
              <a:rPr lang="en" sz="1600" dirty="0">
                <a:solidFill>
                  <a:schemeClr val="dk1"/>
                </a:solidFill>
              </a:rPr>
              <a:t>C</a:t>
            </a:r>
            <a:r>
              <a:rPr lang="en" sz="1600" baseline="-25000" dirty="0">
                <a:solidFill>
                  <a:schemeClr val="dk1"/>
                </a:solidFill>
              </a:rPr>
              <a:t>all</a:t>
            </a:r>
            <a:r>
              <a:rPr lang="en" sz="1600" dirty="0">
                <a:solidFill>
                  <a:schemeClr val="dk1"/>
                </a:solidFill>
              </a:rPr>
              <a:t> : [four direction + local path optimization + random]</a:t>
            </a:r>
            <a:endParaRPr sz="1600" dirty="0">
              <a:solidFill>
                <a:schemeClr val="dk1"/>
              </a:solidFill>
            </a:endParaRPr>
          </a:p>
        </p:txBody>
      </p:sp>
      <p:sp>
        <p:nvSpPr>
          <p:cNvPr id="368" name="Google Shape;368;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30</a:t>
            </a:fld>
            <a:endParaRPr>
              <a:solidFill>
                <a:schemeClr val="dk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6"/>
          <p:cNvSpPr txBox="1">
            <a:spLocks noGrp="1"/>
          </p:cNvSpPr>
          <p:nvPr>
            <p:ph type="title"/>
          </p:nvPr>
        </p:nvSpPr>
        <p:spPr>
          <a:xfrm>
            <a:off x="0" y="5137"/>
            <a:ext cx="8520600" cy="572700"/>
          </a:xfrm>
          <a:prstGeom prst="rect">
            <a:avLst/>
          </a:prstGeom>
        </p:spPr>
        <p:txBody>
          <a:bodyPr spcFirstLastPara="1" wrap="square" lIns="91425" tIns="91425" rIns="91425" bIns="91425" anchor="t" anchorCtr="0">
            <a:normAutofit fontScale="90000"/>
          </a:bodyPr>
          <a:lstStyle/>
          <a:p>
            <a:r>
              <a:rPr lang="en-US" altLang="zh-CN" sz="3000" b="1" dirty="0">
                <a:solidFill>
                  <a:schemeClr val="accent1"/>
                </a:solidFill>
              </a:rPr>
              <a:t>Visualization – subgoals</a:t>
            </a:r>
            <a:endParaRPr lang="zh-CN" altLang="en-US" sz="3000" b="1" dirty="0">
              <a:solidFill>
                <a:schemeClr val="accent1"/>
              </a:solidFill>
            </a:endParaRPr>
          </a:p>
        </p:txBody>
      </p:sp>
      <p:pic>
        <p:nvPicPr>
          <p:cNvPr id="375" name="Google Shape;375;p46"/>
          <p:cNvPicPr preferRelativeResize="0"/>
          <p:nvPr/>
        </p:nvPicPr>
        <p:blipFill rotWithShape="1">
          <a:blip r:embed="rId3">
            <a:alphaModFix/>
          </a:blip>
          <a:srcRect l="53301" t="11730" r="8824" b="8308"/>
          <a:stretch/>
        </p:blipFill>
        <p:spPr>
          <a:xfrm>
            <a:off x="114560" y="494387"/>
            <a:ext cx="2641623" cy="2310002"/>
          </a:xfrm>
          <a:prstGeom prst="rect">
            <a:avLst/>
          </a:prstGeom>
          <a:noFill/>
          <a:ln>
            <a:noFill/>
          </a:ln>
        </p:spPr>
      </p:pic>
      <p:sp>
        <p:nvSpPr>
          <p:cNvPr id="376" name="Google Shape;376;p46"/>
          <p:cNvSpPr txBox="1"/>
          <p:nvPr/>
        </p:nvSpPr>
        <p:spPr>
          <a:xfrm>
            <a:off x="1701650" y="1048875"/>
            <a:ext cx="6300" cy="461635"/>
          </a:xfrm>
          <a:prstGeom prst="rect">
            <a:avLst/>
          </a:prstGeom>
          <a:noFill/>
          <a:ln>
            <a:noFill/>
          </a:ln>
        </p:spPr>
        <p:txBody>
          <a:bodyPr spcFirstLastPara="1" wrap="square" lIns="91425" tIns="91425" rIns="91425" bIns="91425" anchor="t" anchorCtr="0">
            <a:spAutoFit/>
          </a:bodyPr>
          <a:lstStyle/>
          <a:p>
            <a:endParaRPr sz="1800"/>
          </a:p>
        </p:txBody>
      </p:sp>
      <p:sp>
        <p:nvSpPr>
          <p:cNvPr id="379" name="Google Shape;379;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fld id="{00000000-1234-1234-1234-123412341234}" type="slidenum">
              <a:rPr lang="en">
                <a:solidFill>
                  <a:schemeClr val="dk2"/>
                </a:solidFill>
                <a:latin typeface="Arial"/>
                <a:ea typeface="Arial"/>
                <a:cs typeface="Arial"/>
                <a:sym typeface="Arial"/>
              </a:rPr>
              <a:pPr/>
              <a:t>31</a:t>
            </a:fld>
            <a:endParaRPr>
              <a:solidFill>
                <a:schemeClr val="dk2"/>
              </a:solidFill>
              <a:latin typeface="Arial"/>
              <a:ea typeface="Arial"/>
              <a:cs typeface="Arial"/>
              <a:sym typeface="Arial"/>
            </a:endParaRPr>
          </a:p>
        </p:txBody>
      </p:sp>
      <p:pic>
        <p:nvPicPr>
          <p:cNvPr id="14" name="Google Shape;389;p47">
            <a:extLst>
              <a:ext uri="{FF2B5EF4-FFF2-40B4-BE49-F238E27FC236}">
                <a16:creationId xmlns:a16="http://schemas.microsoft.com/office/drawing/2014/main" id="{A31C3DB3-C831-4D18-A497-A8758373A7ED}"/>
              </a:ext>
            </a:extLst>
          </p:cNvPr>
          <p:cNvPicPr preferRelativeResize="0"/>
          <p:nvPr/>
        </p:nvPicPr>
        <p:blipFill rotWithShape="1">
          <a:blip r:embed="rId4">
            <a:alphaModFix/>
          </a:blip>
          <a:srcRect l="53697" t="11827" r="9314" b="8313"/>
          <a:stretch/>
        </p:blipFill>
        <p:spPr>
          <a:xfrm>
            <a:off x="133620" y="2819657"/>
            <a:ext cx="2603502" cy="2236781"/>
          </a:xfrm>
          <a:prstGeom prst="rect">
            <a:avLst/>
          </a:prstGeom>
          <a:noFill/>
          <a:ln>
            <a:noFill/>
          </a:ln>
        </p:spPr>
      </p:pic>
      <p:pic>
        <p:nvPicPr>
          <p:cNvPr id="15" name="Google Shape;400;p48">
            <a:extLst>
              <a:ext uri="{FF2B5EF4-FFF2-40B4-BE49-F238E27FC236}">
                <a16:creationId xmlns:a16="http://schemas.microsoft.com/office/drawing/2014/main" id="{0726B50D-847E-463B-8B8D-48CCDC3A0CC0}"/>
              </a:ext>
            </a:extLst>
          </p:cNvPr>
          <p:cNvPicPr preferRelativeResize="0"/>
          <p:nvPr/>
        </p:nvPicPr>
        <p:blipFill rotWithShape="1">
          <a:blip r:embed="rId5">
            <a:alphaModFix/>
          </a:blip>
          <a:srcRect l="53828" t="11257" r="9413" b="9074"/>
          <a:stretch/>
        </p:blipFill>
        <p:spPr>
          <a:xfrm>
            <a:off x="4630766" y="471448"/>
            <a:ext cx="2544389" cy="2310001"/>
          </a:xfrm>
          <a:prstGeom prst="rect">
            <a:avLst/>
          </a:prstGeom>
          <a:noFill/>
          <a:ln>
            <a:noFill/>
          </a:ln>
        </p:spPr>
      </p:pic>
      <p:pic>
        <p:nvPicPr>
          <p:cNvPr id="16" name="Google Shape;422;p50">
            <a:extLst>
              <a:ext uri="{FF2B5EF4-FFF2-40B4-BE49-F238E27FC236}">
                <a16:creationId xmlns:a16="http://schemas.microsoft.com/office/drawing/2014/main" id="{409DECB5-591E-4C5C-8B82-48D3EE5F8C0F}"/>
              </a:ext>
            </a:extLst>
          </p:cNvPr>
          <p:cNvPicPr preferRelativeResize="0"/>
          <p:nvPr/>
        </p:nvPicPr>
        <p:blipFill rotWithShape="1">
          <a:blip r:embed="rId6">
            <a:alphaModFix/>
          </a:blip>
          <a:srcRect l="53872" t="11826" r="9216" b="9065"/>
          <a:stretch/>
        </p:blipFill>
        <p:spPr>
          <a:xfrm>
            <a:off x="4630767" y="2820037"/>
            <a:ext cx="2544389" cy="2236781"/>
          </a:xfrm>
          <a:prstGeom prst="rect">
            <a:avLst/>
          </a:prstGeom>
          <a:noFill/>
          <a:ln>
            <a:noFill/>
          </a:ln>
        </p:spPr>
      </p:pic>
      <p:sp>
        <p:nvSpPr>
          <p:cNvPr id="11" name="文本框 10">
            <a:extLst>
              <a:ext uri="{FF2B5EF4-FFF2-40B4-BE49-F238E27FC236}">
                <a16:creationId xmlns:a16="http://schemas.microsoft.com/office/drawing/2014/main" id="{55794230-59A2-4A7F-BBE5-880C57E8FAF4}"/>
              </a:ext>
            </a:extLst>
          </p:cNvPr>
          <p:cNvSpPr txBox="1"/>
          <p:nvPr/>
        </p:nvSpPr>
        <p:spPr>
          <a:xfrm>
            <a:off x="2608350" y="524222"/>
            <a:ext cx="2161832" cy="1923604"/>
          </a:xfrm>
          <a:prstGeom prst="rect">
            <a:avLst/>
          </a:prstGeom>
          <a:noFill/>
        </p:spPr>
        <p:txBody>
          <a:bodyPr wrap="square">
            <a:spAutoFit/>
          </a:bodyPr>
          <a:lstStyle/>
          <a:p>
            <a:r>
              <a:rPr lang="en-US" altLang="zh-CN" b="1" dirty="0">
                <a:solidFill>
                  <a:schemeClr val="dk1"/>
                </a:solidFill>
              </a:rPr>
              <a:t>C</a:t>
            </a:r>
            <a:r>
              <a:rPr lang="en-US" altLang="zh-CN" b="1" baseline="-25000" dirty="0">
                <a:solidFill>
                  <a:schemeClr val="dk1"/>
                </a:solidFill>
              </a:rPr>
              <a:t>rand-only</a:t>
            </a:r>
            <a:r>
              <a:rPr lang="en-US" altLang="zh-CN" b="1" dirty="0">
                <a:solidFill>
                  <a:schemeClr val="dk1"/>
                </a:solidFill>
              </a:rPr>
              <a:t> : [random eight, random]</a:t>
            </a:r>
          </a:p>
          <a:p>
            <a:endParaRPr lang="en-US" altLang="zh-CN" dirty="0">
              <a:solidFill>
                <a:schemeClr val="dk1"/>
              </a:solidFill>
            </a:endParaRPr>
          </a:p>
          <a:p>
            <a:pPr marL="285750" indent="-285750">
              <a:buFont typeface="Wingdings" panose="05000000000000000000" pitchFamily="2" charset="2"/>
              <a:buChar char="Ø"/>
            </a:pPr>
            <a:r>
              <a:rPr lang="en" altLang="zh-CN" b="1" dirty="0">
                <a:solidFill>
                  <a:srgbClr val="DF7807"/>
                </a:solidFill>
              </a:rPr>
              <a:t>very bad</a:t>
            </a:r>
          </a:p>
          <a:p>
            <a:endParaRPr lang="en" altLang="zh-CN" b="1" dirty="0">
              <a:solidFill>
                <a:srgbClr val="DF7807"/>
              </a:solidFill>
            </a:endParaRPr>
          </a:p>
          <a:p>
            <a:pPr marL="285750" indent="-285750">
              <a:buFont typeface="Wingdings" panose="05000000000000000000" pitchFamily="2" charset="2"/>
              <a:buChar char="Ø"/>
            </a:pPr>
            <a:r>
              <a:rPr lang="en-AU" altLang="zh-CN" b="1" dirty="0">
                <a:solidFill>
                  <a:srgbClr val="DF7807"/>
                </a:solidFill>
              </a:rPr>
              <a:t>C</a:t>
            </a:r>
            <a:r>
              <a:rPr lang="en" altLang="zh-CN" b="1" dirty="0">
                <a:solidFill>
                  <a:srgbClr val="DF7807"/>
                </a:solidFill>
              </a:rPr>
              <a:t>an not reach the goal</a:t>
            </a:r>
            <a:endParaRPr lang="en-US" altLang="zh-CN" b="1" dirty="0">
              <a:solidFill>
                <a:srgbClr val="DF7807"/>
              </a:solidFill>
            </a:endParaRPr>
          </a:p>
          <a:p>
            <a:endParaRPr lang="en-US" altLang="zh-CN" sz="1050" b="1" dirty="0">
              <a:solidFill>
                <a:schemeClr val="dk1"/>
              </a:solidFill>
            </a:endParaRPr>
          </a:p>
          <a:p>
            <a:endParaRPr lang="en-US" altLang="zh-CN" sz="1050" b="1" dirty="0">
              <a:solidFill>
                <a:srgbClr val="FF0000"/>
              </a:solidFill>
            </a:endParaRPr>
          </a:p>
        </p:txBody>
      </p:sp>
      <p:sp>
        <p:nvSpPr>
          <p:cNvPr id="13" name="文本框 12">
            <a:extLst>
              <a:ext uri="{FF2B5EF4-FFF2-40B4-BE49-F238E27FC236}">
                <a16:creationId xmlns:a16="http://schemas.microsoft.com/office/drawing/2014/main" id="{B40200A2-53D2-4171-B4A7-4FA6464CD943}"/>
              </a:ext>
            </a:extLst>
          </p:cNvPr>
          <p:cNvSpPr txBox="1"/>
          <p:nvPr/>
        </p:nvSpPr>
        <p:spPr>
          <a:xfrm>
            <a:off x="7124555" y="471448"/>
            <a:ext cx="1966505" cy="1744067"/>
          </a:xfrm>
          <a:prstGeom prst="rect">
            <a:avLst/>
          </a:prstGeom>
          <a:noFill/>
        </p:spPr>
        <p:txBody>
          <a:bodyPr wrap="square">
            <a:spAutoFit/>
          </a:bodyPr>
          <a:lstStyle/>
          <a:p>
            <a:r>
              <a:rPr lang="en" altLang="zh-CN" b="1" dirty="0">
                <a:solidFill>
                  <a:schemeClr val="dk1"/>
                </a:solidFill>
              </a:rPr>
              <a:t>C</a:t>
            </a:r>
            <a:r>
              <a:rPr lang="en" altLang="zh-CN" b="1" baseline="-25000" dirty="0">
                <a:solidFill>
                  <a:schemeClr val="dk1"/>
                </a:solidFill>
              </a:rPr>
              <a:t>4-dir-obsFree</a:t>
            </a:r>
          </a:p>
          <a:p>
            <a:endParaRPr lang="en" altLang="zh-CN" baseline="-25000" dirty="0">
              <a:solidFill>
                <a:schemeClr val="dk1"/>
              </a:solidFill>
            </a:endParaRPr>
          </a:p>
          <a:p>
            <a:pPr marL="285750" indent="-285750">
              <a:buFont typeface="Wingdings" panose="05000000000000000000" pitchFamily="2" charset="2"/>
              <a:buChar char="Ø"/>
            </a:pPr>
            <a:r>
              <a:rPr lang="en" altLang="zh-CN" b="1" dirty="0">
                <a:solidFill>
                  <a:srgbClr val="DF7807"/>
                </a:solidFill>
              </a:rPr>
              <a:t>all the subgoals keep away form the obstacles</a:t>
            </a:r>
          </a:p>
          <a:p>
            <a:pPr marL="285750" indent="-285750">
              <a:buFont typeface="Wingdings" panose="05000000000000000000" pitchFamily="2" charset="2"/>
              <a:buChar char="Ø"/>
            </a:pPr>
            <a:endParaRPr lang="en" altLang="zh-CN" b="1" dirty="0">
              <a:solidFill>
                <a:srgbClr val="DF7807"/>
              </a:solidFill>
            </a:endParaRPr>
          </a:p>
          <a:p>
            <a:pPr marL="285750" indent="-285750">
              <a:buFont typeface="Wingdings" panose="05000000000000000000" pitchFamily="2" charset="2"/>
              <a:buChar char="Ø"/>
            </a:pPr>
            <a:r>
              <a:rPr lang="en-AU" altLang="zh-CN" b="1" dirty="0">
                <a:solidFill>
                  <a:srgbClr val="DF7807"/>
                </a:solidFill>
              </a:rPr>
              <a:t>C</a:t>
            </a:r>
            <a:r>
              <a:rPr lang="en" altLang="zh-CN" b="1" dirty="0">
                <a:solidFill>
                  <a:srgbClr val="DF7807"/>
                </a:solidFill>
              </a:rPr>
              <a:t>an reach the goal</a:t>
            </a:r>
            <a:endParaRPr lang="zh-CN" altLang="en-US" dirty="0">
              <a:solidFill>
                <a:srgbClr val="DF7807"/>
              </a:solidFill>
            </a:endParaRPr>
          </a:p>
        </p:txBody>
      </p:sp>
      <p:sp>
        <p:nvSpPr>
          <p:cNvPr id="19" name="文本框 18">
            <a:extLst>
              <a:ext uri="{FF2B5EF4-FFF2-40B4-BE49-F238E27FC236}">
                <a16:creationId xmlns:a16="http://schemas.microsoft.com/office/drawing/2014/main" id="{8DDC013D-6EF1-4B4A-8BC0-BA9A0BCC17E4}"/>
              </a:ext>
            </a:extLst>
          </p:cNvPr>
          <p:cNvSpPr txBox="1"/>
          <p:nvPr/>
        </p:nvSpPr>
        <p:spPr>
          <a:xfrm>
            <a:off x="2686282" y="2804389"/>
            <a:ext cx="1885718" cy="1600438"/>
          </a:xfrm>
          <a:prstGeom prst="rect">
            <a:avLst/>
          </a:prstGeom>
          <a:noFill/>
        </p:spPr>
        <p:txBody>
          <a:bodyPr wrap="square">
            <a:spAutoFit/>
          </a:bodyPr>
          <a:lstStyle/>
          <a:p>
            <a:r>
              <a:rPr lang="en" altLang="zh-CN" b="1" dirty="0">
                <a:solidFill>
                  <a:schemeClr val="dk1"/>
                </a:solidFill>
              </a:rPr>
              <a:t>C</a:t>
            </a:r>
            <a:r>
              <a:rPr lang="en" altLang="zh-CN" b="1" baseline="-25000" dirty="0">
                <a:solidFill>
                  <a:schemeClr val="dk1"/>
                </a:solidFill>
              </a:rPr>
              <a:t>4-dir</a:t>
            </a:r>
            <a:r>
              <a:rPr lang="en" altLang="zh-CN" b="1" dirty="0">
                <a:solidFill>
                  <a:schemeClr val="dk1"/>
                </a:solidFill>
              </a:rPr>
              <a:t> : [up, right, left, down]</a:t>
            </a:r>
          </a:p>
          <a:p>
            <a:endParaRPr lang="en" altLang="zh-CN" dirty="0">
              <a:solidFill>
                <a:schemeClr val="dk1"/>
              </a:solidFill>
            </a:endParaRPr>
          </a:p>
          <a:p>
            <a:pPr marL="285750" indent="-285750">
              <a:buFont typeface="Wingdings" panose="05000000000000000000" pitchFamily="2" charset="2"/>
              <a:buChar char="Ø"/>
            </a:pPr>
            <a:r>
              <a:rPr lang="en" altLang="zh-CN" b="1" dirty="0">
                <a:solidFill>
                  <a:srgbClr val="DF7807"/>
                </a:solidFill>
              </a:rPr>
              <a:t>achieve the goal</a:t>
            </a:r>
          </a:p>
          <a:p>
            <a:pPr marL="285750" indent="-285750">
              <a:buFont typeface="Wingdings" panose="05000000000000000000" pitchFamily="2" charset="2"/>
              <a:buChar char="Ø"/>
            </a:pPr>
            <a:endParaRPr lang="en" altLang="zh-CN" b="1" dirty="0">
              <a:solidFill>
                <a:srgbClr val="DF7807"/>
              </a:solidFill>
            </a:endParaRPr>
          </a:p>
          <a:p>
            <a:pPr marL="285750" indent="-285750">
              <a:buFont typeface="Wingdings" panose="05000000000000000000" pitchFamily="2" charset="2"/>
              <a:buChar char="Ø"/>
            </a:pPr>
            <a:r>
              <a:rPr lang="en-US" altLang="zh-CN" b="1" dirty="0">
                <a:solidFill>
                  <a:srgbClr val="DF7807"/>
                </a:solidFill>
              </a:rPr>
              <a:t>a lot of Parallel trajectories </a:t>
            </a:r>
            <a:r>
              <a:rPr lang="en" altLang="zh-CN" b="1" dirty="0">
                <a:solidFill>
                  <a:srgbClr val="DF7807"/>
                </a:solidFill>
              </a:rPr>
              <a:t> </a:t>
            </a:r>
            <a:endParaRPr lang="zh-CN" altLang="en-US" b="1" dirty="0">
              <a:solidFill>
                <a:srgbClr val="DF7807"/>
              </a:solidFill>
            </a:endParaRPr>
          </a:p>
        </p:txBody>
      </p:sp>
      <p:sp>
        <p:nvSpPr>
          <p:cNvPr id="20" name="文本框 19">
            <a:extLst>
              <a:ext uri="{FF2B5EF4-FFF2-40B4-BE49-F238E27FC236}">
                <a16:creationId xmlns:a16="http://schemas.microsoft.com/office/drawing/2014/main" id="{6A477EFF-46BB-451E-B822-FAAB75C862FC}"/>
              </a:ext>
            </a:extLst>
          </p:cNvPr>
          <p:cNvSpPr txBox="1"/>
          <p:nvPr/>
        </p:nvSpPr>
        <p:spPr>
          <a:xfrm>
            <a:off x="7175154" y="2804389"/>
            <a:ext cx="2003665" cy="1528624"/>
          </a:xfrm>
          <a:prstGeom prst="rect">
            <a:avLst/>
          </a:prstGeom>
          <a:noFill/>
        </p:spPr>
        <p:txBody>
          <a:bodyPr wrap="square">
            <a:spAutoFit/>
          </a:bodyPr>
          <a:lstStyle/>
          <a:p>
            <a:r>
              <a:rPr lang="en" altLang="zh-CN" b="1" dirty="0">
                <a:solidFill>
                  <a:schemeClr val="dk1"/>
                </a:solidFill>
              </a:rPr>
              <a:t>C</a:t>
            </a:r>
            <a:r>
              <a:rPr lang="en" altLang="zh-CN" b="1" baseline="-25000" dirty="0">
                <a:solidFill>
                  <a:schemeClr val="dk1"/>
                </a:solidFill>
              </a:rPr>
              <a:t>all</a:t>
            </a:r>
          </a:p>
          <a:p>
            <a:endParaRPr lang="en" altLang="zh-CN" baseline="-25000" dirty="0">
              <a:solidFill>
                <a:schemeClr val="dk1"/>
              </a:solidFill>
            </a:endParaRPr>
          </a:p>
          <a:p>
            <a:pPr marL="285750" indent="-285750">
              <a:buFont typeface="Wingdings" panose="05000000000000000000" pitchFamily="2" charset="2"/>
              <a:buChar char="Ø"/>
            </a:pPr>
            <a:r>
              <a:rPr lang="en" altLang="zh-CN" b="1" dirty="0">
                <a:solidFill>
                  <a:srgbClr val="DF7807"/>
                </a:solidFill>
              </a:rPr>
              <a:t>use less than 5 subgoal lists to reach the goal</a:t>
            </a:r>
          </a:p>
          <a:p>
            <a:pPr marL="285750" indent="-285750">
              <a:buFont typeface="Wingdings" panose="05000000000000000000" pitchFamily="2" charset="2"/>
              <a:buChar char="Ø"/>
            </a:pPr>
            <a:endParaRPr lang="en" altLang="zh-CN" b="1" dirty="0">
              <a:solidFill>
                <a:srgbClr val="DF7807"/>
              </a:solidFill>
            </a:endParaRPr>
          </a:p>
          <a:p>
            <a:pPr marL="285750" indent="-285750">
              <a:buFont typeface="Wingdings" panose="05000000000000000000" pitchFamily="2" charset="2"/>
              <a:buChar char="Ø"/>
            </a:pPr>
            <a:r>
              <a:rPr lang="en-AU" altLang="zh-CN" b="1" dirty="0">
                <a:solidFill>
                  <a:srgbClr val="DF7807"/>
                </a:solidFill>
              </a:rPr>
              <a:t>P</a:t>
            </a:r>
            <a:r>
              <a:rPr lang="en" altLang="zh-CN" b="1" dirty="0">
                <a:solidFill>
                  <a:srgbClr val="DF7807"/>
                </a:solidFill>
              </a:rPr>
              <a:t>ath is short</a:t>
            </a:r>
            <a:r>
              <a:rPr lang="en" altLang="zh-CN" dirty="0">
                <a:solidFill>
                  <a:srgbClr val="DF7807"/>
                </a:solidFill>
              </a:rPr>
              <a:t> </a:t>
            </a:r>
            <a:endParaRPr lang="zh-CN" altLang="en-US" dirty="0">
              <a:solidFill>
                <a:srgbClr val="DF7807"/>
              </a:solidFill>
            </a:endParaRPr>
          </a:p>
        </p:txBody>
      </p:sp>
      <p:sp>
        <p:nvSpPr>
          <p:cNvPr id="9" name="椭圆 8">
            <a:extLst>
              <a:ext uri="{FF2B5EF4-FFF2-40B4-BE49-F238E27FC236}">
                <a16:creationId xmlns:a16="http://schemas.microsoft.com/office/drawing/2014/main" id="{E0C0DDFF-FCA5-418C-878C-A2FC7A50140A}"/>
              </a:ext>
            </a:extLst>
          </p:cNvPr>
          <p:cNvSpPr/>
          <p:nvPr/>
        </p:nvSpPr>
        <p:spPr>
          <a:xfrm>
            <a:off x="644924" y="1153598"/>
            <a:ext cx="1003721" cy="940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cxnSp>
        <p:nvCxnSpPr>
          <p:cNvPr id="12" name="直接箭头连接符 11">
            <a:extLst>
              <a:ext uri="{FF2B5EF4-FFF2-40B4-BE49-F238E27FC236}">
                <a16:creationId xmlns:a16="http://schemas.microsoft.com/office/drawing/2014/main" id="{D9E2C3D9-7490-4F81-92AA-85298CD6852A}"/>
              </a:ext>
            </a:extLst>
          </p:cNvPr>
          <p:cNvCxnSpPr>
            <a:stCxn id="9" idx="5"/>
          </p:cNvCxnSpPr>
          <p:nvPr/>
        </p:nvCxnSpPr>
        <p:spPr>
          <a:xfrm>
            <a:off x="1501653" y="1956054"/>
            <a:ext cx="592081" cy="1376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BF8B4BF-A766-44FC-94CC-B6B1AA7B4624}"/>
              </a:ext>
            </a:extLst>
          </p:cNvPr>
          <p:cNvSpPr txBox="1"/>
          <p:nvPr/>
        </p:nvSpPr>
        <p:spPr>
          <a:xfrm>
            <a:off x="2076033" y="1978317"/>
            <a:ext cx="532317" cy="230832"/>
          </a:xfrm>
          <a:prstGeom prst="rect">
            <a:avLst/>
          </a:prstGeom>
          <a:noFill/>
        </p:spPr>
        <p:txBody>
          <a:bodyPr wrap="square" rtlCol="0">
            <a:spAutoFit/>
          </a:bodyPr>
          <a:lstStyle/>
          <a:p>
            <a:r>
              <a:rPr lang="en-US" altLang="zh-CN" sz="900" dirty="0">
                <a:solidFill>
                  <a:srgbClr val="FF0000"/>
                </a:solidFill>
              </a:rPr>
              <a:t>score</a:t>
            </a:r>
            <a:endParaRPr lang="zh-CN" altLang="en-US" sz="900" dirty="0">
              <a:solidFill>
                <a:srgbClr val="FF0000"/>
              </a:solidFill>
            </a:endParaRPr>
          </a:p>
        </p:txBody>
      </p:sp>
      <p:sp>
        <p:nvSpPr>
          <p:cNvPr id="17" name="椭圆 16">
            <a:extLst>
              <a:ext uri="{FF2B5EF4-FFF2-40B4-BE49-F238E27FC236}">
                <a16:creationId xmlns:a16="http://schemas.microsoft.com/office/drawing/2014/main" id="{F7D1CB56-0DC1-411F-8FDA-AB11003EFC57}"/>
              </a:ext>
            </a:extLst>
          </p:cNvPr>
          <p:cNvSpPr/>
          <p:nvPr/>
        </p:nvSpPr>
        <p:spPr>
          <a:xfrm>
            <a:off x="279998" y="4132880"/>
            <a:ext cx="763555" cy="7971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cxnSp>
        <p:nvCxnSpPr>
          <p:cNvPr id="18" name="直接箭头连接符 17">
            <a:extLst>
              <a:ext uri="{FF2B5EF4-FFF2-40B4-BE49-F238E27FC236}">
                <a16:creationId xmlns:a16="http://schemas.microsoft.com/office/drawing/2014/main" id="{32A608AA-87EE-49BB-A2C9-BF6189E40E53}"/>
              </a:ext>
            </a:extLst>
          </p:cNvPr>
          <p:cNvCxnSpPr>
            <a:cxnSpLocks/>
          </p:cNvCxnSpPr>
          <p:nvPr/>
        </p:nvCxnSpPr>
        <p:spPr>
          <a:xfrm flipV="1">
            <a:off x="1053282" y="4256868"/>
            <a:ext cx="1883916" cy="3375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9B7ACA72-21E5-4C14-8706-58E839E0AD22}"/>
              </a:ext>
            </a:extLst>
          </p:cNvPr>
          <p:cNvSpPr/>
          <p:nvPr/>
        </p:nvSpPr>
        <p:spPr>
          <a:xfrm>
            <a:off x="5725151" y="1276027"/>
            <a:ext cx="494835" cy="426098"/>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cxnSp>
        <p:nvCxnSpPr>
          <p:cNvPr id="23" name="直接箭头连接符 22">
            <a:extLst>
              <a:ext uri="{FF2B5EF4-FFF2-40B4-BE49-F238E27FC236}">
                <a16:creationId xmlns:a16="http://schemas.microsoft.com/office/drawing/2014/main" id="{6FFB8229-E302-44D2-AC1F-D5C78C06872D}"/>
              </a:ext>
            </a:extLst>
          </p:cNvPr>
          <p:cNvCxnSpPr>
            <a:cxnSpLocks/>
          </p:cNvCxnSpPr>
          <p:nvPr/>
        </p:nvCxnSpPr>
        <p:spPr>
          <a:xfrm flipV="1">
            <a:off x="6195808" y="1227921"/>
            <a:ext cx="1191141" cy="2944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41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6"/>
          <p:cNvSpPr txBox="1">
            <a:spLocks noGrp="1"/>
          </p:cNvSpPr>
          <p:nvPr>
            <p:ph type="title"/>
          </p:nvPr>
        </p:nvSpPr>
        <p:spPr>
          <a:xfrm>
            <a:off x="0" y="5137"/>
            <a:ext cx="8520600" cy="572700"/>
          </a:xfrm>
          <a:prstGeom prst="rect">
            <a:avLst/>
          </a:prstGeom>
        </p:spPr>
        <p:txBody>
          <a:bodyPr spcFirstLastPara="1" wrap="square" lIns="91425" tIns="91425" rIns="91425" bIns="91425" anchor="t" anchorCtr="0">
            <a:normAutofit fontScale="90000"/>
          </a:bodyPr>
          <a:lstStyle/>
          <a:p>
            <a:r>
              <a:rPr lang="en-US" altLang="zh-CN" sz="3000" b="1" dirty="0">
                <a:solidFill>
                  <a:schemeClr val="accent1"/>
                </a:solidFill>
              </a:rPr>
              <a:t>Visualization – path </a:t>
            </a:r>
            <a:endParaRPr lang="zh-CN" altLang="en-US" sz="3000" b="1" dirty="0">
              <a:solidFill>
                <a:schemeClr val="accent1"/>
              </a:solidFill>
            </a:endParaRPr>
          </a:p>
        </p:txBody>
      </p:sp>
      <p:pic>
        <p:nvPicPr>
          <p:cNvPr id="375" name="Google Shape;375;p46"/>
          <p:cNvPicPr preferRelativeResize="0"/>
          <p:nvPr/>
        </p:nvPicPr>
        <p:blipFill rotWithShape="1">
          <a:blip r:embed="rId3">
            <a:alphaModFix/>
          </a:blip>
          <a:srcRect l="11922" t="12034" r="50203" b="10538"/>
          <a:stretch/>
        </p:blipFill>
        <p:spPr>
          <a:xfrm>
            <a:off x="133620" y="545882"/>
            <a:ext cx="2641623" cy="2236782"/>
          </a:xfrm>
          <a:prstGeom prst="rect">
            <a:avLst/>
          </a:prstGeom>
          <a:noFill/>
          <a:ln>
            <a:noFill/>
          </a:ln>
        </p:spPr>
      </p:pic>
      <p:sp>
        <p:nvSpPr>
          <p:cNvPr id="376" name="Google Shape;376;p46"/>
          <p:cNvSpPr txBox="1"/>
          <p:nvPr/>
        </p:nvSpPr>
        <p:spPr>
          <a:xfrm>
            <a:off x="1701650" y="1048875"/>
            <a:ext cx="6300" cy="461635"/>
          </a:xfrm>
          <a:prstGeom prst="rect">
            <a:avLst/>
          </a:prstGeom>
          <a:noFill/>
          <a:ln>
            <a:noFill/>
          </a:ln>
        </p:spPr>
        <p:txBody>
          <a:bodyPr spcFirstLastPara="1" wrap="square" lIns="91425" tIns="91425" rIns="91425" bIns="91425" anchor="t" anchorCtr="0">
            <a:spAutoFit/>
          </a:bodyPr>
          <a:lstStyle/>
          <a:p>
            <a:endParaRPr sz="1800"/>
          </a:p>
        </p:txBody>
      </p:sp>
      <p:sp>
        <p:nvSpPr>
          <p:cNvPr id="379" name="Google Shape;379;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fld id="{00000000-1234-1234-1234-123412341234}" type="slidenum">
              <a:rPr lang="en">
                <a:solidFill>
                  <a:schemeClr val="dk2"/>
                </a:solidFill>
                <a:latin typeface="Arial"/>
                <a:ea typeface="Arial"/>
                <a:cs typeface="Arial"/>
                <a:sym typeface="Arial"/>
              </a:rPr>
              <a:pPr/>
              <a:t>32</a:t>
            </a:fld>
            <a:endParaRPr>
              <a:solidFill>
                <a:schemeClr val="dk2"/>
              </a:solidFill>
              <a:latin typeface="Arial"/>
              <a:ea typeface="Arial"/>
              <a:cs typeface="Arial"/>
              <a:sym typeface="Arial"/>
            </a:endParaRPr>
          </a:p>
        </p:txBody>
      </p:sp>
      <p:pic>
        <p:nvPicPr>
          <p:cNvPr id="14" name="Google Shape;389;p47">
            <a:extLst>
              <a:ext uri="{FF2B5EF4-FFF2-40B4-BE49-F238E27FC236}">
                <a16:creationId xmlns:a16="http://schemas.microsoft.com/office/drawing/2014/main" id="{A31C3DB3-C831-4D18-A497-A8758373A7ED}"/>
              </a:ext>
            </a:extLst>
          </p:cNvPr>
          <p:cNvPicPr preferRelativeResize="0"/>
          <p:nvPr/>
        </p:nvPicPr>
        <p:blipFill rotWithShape="1">
          <a:blip r:embed="rId4">
            <a:alphaModFix/>
          </a:blip>
          <a:srcRect l="11590" t="10056" r="51421" b="10084"/>
          <a:stretch/>
        </p:blipFill>
        <p:spPr>
          <a:xfrm>
            <a:off x="133620" y="2819657"/>
            <a:ext cx="2603502" cy="2236781"/>
          </a:xfrm>
          <a:prstGeom prst="rect">
            <a:avLst/>
          </a:prstGeom>
          <a:noFill/>
          <a:ln>
            <a:noFill/>
          </a:ln>
        </p:spPr>
      </p:pic>
      <p:pic>
        <p:nvPicPr>
          <p:cNvPr id="15" name="Google Shape;400;p48">
            <a:extLst>
              <a:ext uri="{FF2B5EF4-FFF2-40B4-BE49-F238E27FC236}">
                <a16:creationId xmlns:a16="http://schemas.microsoft.com/office/drawing/2014/main" id="{0726B50D-847E-463B-8B8D-48CCDC3A0CC0}"/>
              </a:ext>
            </a:extLst>
          </p:cNvPr>
          <p:cNvPicPr preferRelativeResize="0"/>
          <p:nvPr/>
        </p:nvPicPr>
        <p:blipFill rotWithShape="1">
          <a:blip r:embed="rId5">
            <a:alphaModFix/>
          </a:blip>
          <a:srcRect l="11922" t="11125" r="51319" b="9205"/>
          <a:stretch/>
        </p:blipFill>
        <p:spPr>
          <a:xfrm>
            <a:off x="4694160" y="440708"/>
            <a:ext cx="2544389" cy="2310001"/>
          </a:xfrm>
          <a:prstGeom prst="rect">
            <a:avLst/>
          </a:prstGeom>
          <a:noFill/>
          <a:ln>
            <a:noFill/>
          </a:ln>
        </p:spPr>
      </p:pic>
      <p:sp>
        <p:nvSpPr>
          <p:cNvPr id="11" name="文本框 10">
            <a:extLst>
              <a:ext uri="{FF2B5EF4-FFF2-40B4-BE49-F238E27FC236}">
                <a16:creationId xmlns:a16="http://schemas.microsoft.com/office/drawing/2014/main" id="{55794230-59A2-4A7F-BBE5-880C57E8FAF4}"/>
              </a:ext>
            </a:extLst>
          </p:cNvPr>
          <p:cNvSpPr txBox="1"/>
          <p:nvPr/>
        </p:nvSpPr>
        <p:spPr>
          <a:xfrm>
            <a:off x="2617933" y="517960"/>
            <a:ext cx="2022416" cy="1061829"/>
          </a:xfrm>
          <a:prstGeom prst="rect">
            <a:avLst/>
          </a:prstGeom>
          <a:noFill/>
        </p:spPr>
        <p:txBody>
          <a:bodyPr wrap="square">
            <a:spAutoFit/>
          </a:bodyPr>
          <a:lstStyle/>
          <a:p>
            <a:r>
              <a:rPr lang="en-US" altLang="zh-CN" b="1" dirty="0">
                <a:solidFill>
                  <a:schemeClr val="dk1"/>
                </a:solidFill>
              </a:rPr>
              <a:t>C</a:t>
            </a:r>
            <a:r>
              <a:rPr lang="en-US" altLang="zh-CN" b="1" baseline="-25000" dirty="0">
                <a:solidFill>
                  <a:schemeClr val="dk1"/>
                </a:solidFill>
              </a:rPr>
              <a:t>rand-only</a:t>
            </a:r>
            <a:r>
              <a:rPr lang="en-US" altLang="zh-CN" b="1" dirty="0">
                <a:solidFill>
                  <a:schemeClr val="dk1"/>
                </a:solidFill>
              </a:rPr>
              <a:t> : [random eight, random]</a:t>
            </a:r>
          </a:p>
          <a:p>
            <a:endParaRPr lang="en-US" altLang="zh-CN" dirty="0">
              <a:solidFill>
                <a:schemeClr val="dk1"/>
              </a:solidFill>
            </a:endParaRPr>
          </a:p>
          <a:p>
            <a:endParaRPr lang="en-US" altLang="zh-CN" sz="1050" b="1" dirty="0">
              <a:solidFill>
                <a:schemeClr val="dk1"/>
              </a:solidFill>
            </a:endParaRPr>
          </a:p>
          <a:p>
            <a:endParaRPr lang="en-US" altLang="zh-CN" sz="1050" b="1" dirty="0">
              <a:solidFill>
                <a:srgbClr val="FF0000"/>
              </a:solidFill>
            </a:endParaRPr>
          </a:p>
        </p:txBody>
      </p:sp>
      <p:sp>
        <p:nvSpPr>
          <p:cNvPr id="13" name="文本框 12">
            <a:extLst>
              <a:ext uri="{FF2B5EF4-FFF2-40B4-BE49-F238E27FC236}">
                <a16:creationId xmlns:a16="http://schemas.microsoft.com/office/drawing/2014/main" id="{B40200A2-53D2-4171-B4A7-4FA6464CD943}"/>
              </a:ext>
            </a:extLst>
          </p:cNvPr>
          <p:cNvSpPr txBox="1"/>
          <p:nvPr/>
        </p:nvSpPr>
        <p:spPr>
          <a:xfrm>
            <a:off x="7177494" y="440708"/>
            <a:ext cx="1966505" cy="1169551"/>
          </a:xfrm>
          <a:prstGeom prst="rect">
            <a:avLst/>
          </a:prstGeom>
          <a:noFill/>
        </p:spPr>
        <p:txBody>
          <a:bodyPr wrap="square">
            <a:spAutoFit/>
          </a:bodyPr>
          <a:lstStyle/>
          <a:p>
            <a:r>
              <a:rPr lang="en" altLang="zh-CN" b="1" dirty="0">
                <a:solidFill>
                  <a:schemeClr val="dk1"/>
                </a:solidFill>
              </a:rPr>
              <a:t>C</a:t>
            </a:r>
            <a:r>
              <a:rPr lang="en" altLang="zh-CN" b="1" baseline="-25000" dirty="0">
                <a:solidFill>
                  <a:schemeClr val="dk1"/>
                </a:solidFill>
              </a:rPr>
              <a:t>4-dir-obsFree</a:t>
            </a:r>
          </a:p>
          <a:p>
            <a:endParaRPr lang="en" altLang="zh-CN" b="1" dirty="0">
              <a:solidFill>
                <a:schemeClr val="dk1"/>
              </a:solidFill>
            </a:endParaRPr>
          </a:p>
          <a:p>
            <a:pPr marL="285750" indent="-285750">
              <a:buFont typeface="Wingdings" panose="05000000000000000000" pitchFamily="2" charset="2"/>
              <a:buChar char="Ø"/>
            </a:pPr>
            <a:r>
              <a:rPr lang="en-AU" altLang="zh-CN" b="1" dirty="0">
                <a:solidFill>
                  <a:srgbClr val="DF7807"/>
                </a:solidFill>
              </a:rPr>
              <a:t>P</a:t>
            </a:r>
            <a:r>
              <a:rPr lang="en" altLang="zh-CN" b="1" dirty="0">
                <a:solidFill>
                  <a:srgbClr val="DF7807"/>
                </a:solidFill>
              </a:rPr>
              <a:t>refer the path with fewer obstacles</a:t>
            </a:r>
          </a:p>
        </p:txBody>
      </p:sp>
      <p:sp>
        <p:nvSpPr>
          <p:cNvPr id="19" name="文本框 18">
            <a:extLst>
              <a:ext uri="{FF2B5EF4-FFF2-40B4-BE49-F238E27FC236}">
                <a16:creationId xmlns:a16="http://schemas.microsoft.com/office/drawing/2014/main" id="{8DDC013D-6EF1-4B4A-8BC0-BA9A0BCC17E4}"/>
              </a:ext>
            </a:extLst>
          </p:cNvPr>
          <p:cNvSpPr txBox="1"/>
          <p:nvPr/>
        </p:nvSpPr>
        <p:spPr>
          <a:xfrm>
            <a:off x="2686282" y="2825048"/>
            <a:ext cx="1885718" cy="738664"/>
          </a:xfrm>
          <a:prstGeom prst="rect">
            <a:avLst/>
          </a:prstGeom>
          <a:noFill/>
        </p:spPr>
        <p:txBody>
          <a:bodyPr wrap="square">
            <a:spAutoFit/>
          </a:bodyPr>
          <a:lstStyle/>
          <a:p>
            <a:r>
              <a:rPr lang="en" altLang="zh-CN" b="1" dirty="0">
                <a:solidFill>
                  <a:schemeClr val="dk1"/>
                </a:solidFill>
              </a:rPr>
              <a:t>C</a:t>
            </a:r>
            <a:r>
              <a:rPr lang="en" altLang="zh-CN" b="1" baseline="-25000" dirty="0">
                <a:solidFill>
                  <a:schemeClr val="dk1"/>
                </a:solidFill>
              </a:rPr>
              <a:t>4-dir</a:t>
            </a:r>
            <a:r>
              <a:rPr lang="en" altLang="zh-CN" b="1" dirty="0">
                <a:solidFill>
                  <a:schemeClr val="dk1"/>
                </a:solidFill>
              </a:rPr>
              <a:t> : [up, right, left, down]</a:t>
            </a:r>
          </a:p>
          <a:p>
            <a:endParaRPr lang="en" altLang="zh-CN" dirty="0">
              <a:solidFill>
                <a:schemeClr val="dk1"/>
              </a:solidFill>
            </a:endParaRPr>
          </a:p>
        </p:txBody>
      </p:sp>
      <p:sp>
        <p:nvSpPr>
          <p:cNvPr id="20" name="文本框 19">
            <a:extLst>
              <a:ext uri="{FF2B5EF4-FFF2-40B4-BE49-F238E27FC236}">
                <a16:creationId xmlns:a16="http://schemas.microsoft.com/office/drawing/2014/main" id="{6A477EFF-46BB-451E-B822-FAAB75C862FC}"/>
              </a:ext>
            </a:extLst>
          </p:cNvPr>
          <p:cNvSpPr txBox="1"/>
          <p:nvPr/>
        </p:nvSpPr>
        <p:spPr>
          <a:xfrm>
            <a:off x="7236435" y="2777773"/>
            <a:ext cx="1848624" cy="1313180"/>
          </a:xfrm>
          <a:prstGeom prst="rect">
            <a:avLst/>
          </a:prstGeom>
          <a:noFill/>
        </p:spPr>
        <p:txBody>
          <a:bodyPr wrap="square">
            <a:spAutoFit/>
          </a:bodyPr>
          <a:lstStyle/>
          <a:p>
            <a:r>
              <a:rPr lang="en" altLang="zh-CN" b="1" dirty="0">
                <a:solidFill>
                  <a:schemeClr val="dk1"/>
                </a:solidFill>
              </a:rPr>
              <a:t>C</a:t>
            </a:r>
            <a:r>
              <a:rPr lang="en" altLang="zh-CN" b="1" baseline="-25000" dirty="0">
                <a:solidFill>
                  <a:schemeClr val="dk1"/>
                </a:solidFill>
              </a:rPr>
              <a:t>all</a:t>
            </a:r>
          </a:p>
          <a:p>
            <a:endParaRPr lang="en" altLang="zh-CN" b="1" dirty="0">
              <a:solidFill>
                <a:schemeClr val="dk1"/>
              </a:solidFill>
            </a:endParaRPr>
          </a:p>
          <a:p>
            <a:pPr marL="285750" indent="-285750">
              <a:buFont typeface="Wingdings" panose="05000000000000000000" pitchFamily="2" charset="2"/>
              <a:buChar char="Ø"/>
            </a:pPr>
            <a:r>
              <a:rPr lang="en-AU" altLang="zh-CN" b="1" dirty="0">
                <a:solidFill>
                  <a:srgbClr val="DF7807"/>
                </a:solidFill>
              </a:rPr>
              <a:t>Relatively </a:t>
            </a:r>
            <a:r>
              <a:rPr lang="en" altLang="zh-CN" b="1" dirty="0">
                <a:solidFill>
                  <a:srgbClr val="DF7807"/>
                </a:solidFill>
              </a:rPr>
              <a:t>short path </a:t>
            </a:r>
          </a:p>
          <a:p>
            <a:endParaRPr lang="en" altLang="zh-CN" b="1" dirty="0">
              <a:solidFill>
                <a:schemeClr val="dk1"/>
              </a:solidFill>
            </a:endParaRPr>
          </a:p>
          <a:p>
            <a:endParaRPr lang="en" altLang="zh-CN" baseline="-25000" dirty="0">
              <a:solidFill>
                <a:schemeClr val="dk1"/>
              </a:solidFill>
            </a:endParaRPr>
          </a:p>
        </p:txBody>
      </p:sp>
      <p:pic>
        <p:nvPicPr>
          <p:cNvPr id="24" name="Google Shape;411;p49">
            <a:extLst>
              <a:ext uri="{FF2B5EF4-FFF2-40B4-BE49-F238E27FC236}">
                <a16:creationId xmlns:a16="http://schemas.microsoft.com/office/drawing/2014/main" id="{542BFB0C-DC4B-4FD4-A5BE-12CEF5039CB8}"/>
              </a:ext>
            </a:extLst>
          </p:cNvPr>
          <p:cNvPicPr preferRelativeResize="0"/>
          <p:nvPr/>
        </p:nvPicPr>
        <p:blipFill rotWithShape="1">
          <a:blip r:embed="rId6">
            <a:alphaModFix/>
          </a:blip>
          <a:srcRect l="10926" t="12066" r="50424" b="8312"/>
          <a:stretch/>
        </p:blipFill>
        <p:spPr>
          <a:xfrm>
            <a:off x="4640349" y="2819657"/>
            <a:ext cx="2652012" cy="2323843"/>
          </a:xfrm>
          <a:prstGeom prst="rect">
            <a:avLst/>
          </a:prstGeom>
          <a:noFill/>
          <a:ln>
            <a:noFill/>
          </a:ln>
        </p:spPr>
      </p:pic>
    </p:spTree>
    <p:extLst>
      <p:ext uri="{BB962C8B-B14F-4D97-AF65-F5344CB8AC3E}">
        <p14:creationId xmlns:p14="http://schemas.microsoft.com/office/powerpoint/2010/main" val="1641386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1"/>
          <p:cNvSpPr txBox="1">
            <a:spLocks noGrp="1"/>
          </p:cNvSpPr>
          <p:nvPr>
            <p:ph type="title"/>
          </p:nvPr>
        </p:nvSpPr>
        <p:spPr>
          <a:xfrm>
            <a:off x="3692"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811" b="1" dirty="0">
                <a:solidFill>
                  <a:srgbClr val="4A86E8"/>
                </a:solidFill>
              </a:rPr>
              <a:t>Conclusion 2</a:t>
            </a:r>
            <a:endParaRPr dirty="0"/>
          </a:p>
        </p:txBody>
      </p:sp>
      <p:graphicFrame>
        <p:nvGraphicFramePr>
          <p:cNvPr id="429" name="Google Shape;429;p51"/>
          <p:cNvGraphicFramePr/>
          <p:nvPr/>
        </p:nvGraphicFramePr>
        <p:xfrm>
          <a:off x="442050" y="640020"/>
          <a:ext cx="6988550" cy="3008785"/>
        </p:xfrm>
        <a:graphic>
          <a:graphicData uri="http://schemas.openxmlformats.org/drawingml/2006/table">
            <a:tbl>
              <a:tblPr>
                <a:noFill/>
                <a:tableStyleId>{A23A0579-9C7A-46AE-B7D0-F11DDE219637}</a:tableStyleId>
              </a:tblPr>
              <a:tblGrid>
                <a:gridCol w="2277800">
                  <a:extLst>
                    <a:ext uri="{9D8B030D-6E8A-4147-A177-3AD203B41FA5}">
                      <a16:colId xmlns:a16="http://schemas.microsoft.com/office/drawing/2014/main" val="20000"/>
                    </a:ext>
                  </a:extLst>
                </a:gridCol>
                <a:gridCol w="2277800">
                  <a:extLst>
                    <a:ext uri="{9D8B030D-6E8A-4147-A177-3AD203B41FA5}">
                      <a16:colId xmlns:a16="http://schemas.microsoft.com/office/drawing/2014/main" val="20001"/>
                    </a:ext>
                  </a:extLst>
                </a:gridCol>
                <a:gridCol w="996750">
                  <a:extLst>
                    <a:ext uri="{9D8B030D-6E8A-4147-A177-3AD203B41FA5}">
                      <a16:colId xmlns:a16="http://schemas.microsoft.com/office/drawing/2014/main" val="20002"/>
                    </a:ext>
                  </a:extLst>
                </a:gridCol>
                <a:gridCol w="1436200">
                  <a:extLst>
                    <a:ext uri="{9D8B030D-6E8A-4147-A177-3AD203B41FA5}">
                      <a16:colId xmlns:a16="http://schemas.microsoft.com/office/drawing/2014/main" val="20003"/>
                    </a:ext>
                  </a:extLst>
                </a:gridCol>
              </a:tblGrid>
              <a:tr h="357575">
                <a:tc>
                  <a:txBody>
                    <a:bodyPr/>
                    <a:lstStyle/>
                    <a:p>
                      <a:pPr marL="0" lvl="0" indent="0" algn="l" rtl="0">
                        <a:spcBef>
                          <a:spcPts val="0"/>
                        </a:spcBef>
                        <a:spcAft>
                          <a:spcPts val="0"/>
                        </a:spcAft>
                        <a:buNone/>
                      </a:pPr>
                      <a:endParaRPr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t>Escape from the LM?</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t>Score</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t>Path length</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539075">
                <a:tc>
                  <a:txBody>
                    <a:bodyPr/>
                    <a:lstStyle/>
                    <a:p>
                      <a:pPr marL="0" lvl="0" indent="0" algn="l" rtl="0">
                        <a:spcBef>
                          <a:spcPts val="0"/>
                        </a:spcBef>
                        <a:spcAft>
                          <a:spcPts val="0"/>
                        </a:spcAft>
                        <a:buClr>
                          <a:schemeClr val="dk1"/>
                        </a:buClr>
                        <a:buSzPts val="1100"/>
                        <a:buFont typeface="Arial"/>
                        <a:buNone/>
                      </a:pPr>
                      <a:r>
                        <a:rPr lang="en" sz="1800" dirty="0">
                          <a:solidFill>
                            <a:schemeClr val="dk1"/>
                          </a:solidFill>
                        </a:rPr>
                        <a:t>C</a:t>
                      </a:r>
                      <a:r>
                        <a:rPr lang="en" sz="1800" baseline="-25000" dirty="0">
                          <a:solidFill>
                            <a:schemeClr val="dk1"/>
                          </a:solidFill>
                        </a:rPr>
                        <a:t>rand-only</a:t>
                      </a:r>
                      <a:endParaRPr dirty="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300" dirty="0">
                          <a:solidFill>
                            <a:schemeClr val="dk1"/>
                          </a:solidFill>
                          <a:highlight>
                            <a:srgbClr val="FFFFFF"/>
                          </a:highlight>
                        </a:rPr>
                        <a:t>Sometime failure</a:t>
                      </a:r>
                      <a:endParaRPr sz="1500" dirty="0">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dirty="0"/>
                        <a:t>50+</a:t>
                      </a:r>
                      <a:endParaRPr dirty="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AU" dirty="0">
                          <a:solidFill>
                            <a:schemeClr val="dk1"/>
                          </a:solidFill>
                        </a:rPr>
                        <a:t>None </a:t>
                      </a:r>
                      <a:endParaRPr dirty="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18375">
                <a:tc>
                  <a:txBody>
                    <a:bodyPr/>
                    <a:lstStyle/>
                    <a:p>
                      <a:pPr marL="0" lvl="0" indent="0" algn="l" rtl="0">
                        <a:spcBef>
                          <a:spcPts val="0"/>
                        </a:spcBef>
                        <a:spcAft>
                          <a:spcPts val="0"/>
                        </a:spcAft>
                        <a:buNone/>
                      </a:pPr>
                      <a:r>
                        <a:rPr lang="en" sz="1800">
                          <a:solidFill>
                            <a:schemeClr val="dk1"/>
                          </a:solidFill>
                        </a:rPr>
                        <a:t>C</a:t>
                      </a:r>
                      <a:r>
                        <a:rPr lang="en" sz="1800" baseline="-25000">
                          <a:solidFill>
                            <a:schemeClr val="dk1"/>
                          </a:solidFill>
                        </a:rPr>
                        <a:t>4-dir</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dirty="0"/>
                        <a:t>Yes</a:t>
                      </a:r>
                      <a:endParaRPr dirty="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dirty="0">
                          <a:solidFill>
                            <a:schemeClr val="dk1"/>
                          </a:solidFill>
                        </a:rPr>
                        <a:t>14.6324</a:t>
                      </a:r>
                      <a:endParaRPr dirty="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altLang="zh-CN" sz="1400" b="0" i="0" u="none" strike="noStrike" cap="none" dirty="0">
                          <a:solidFill>
                            <a:srgbClr val="000000"/>
                          </a:solidFill>
                          <a:effectLst/>
                          <a:latin typeface="Arial"/>
                          <a:ea typeface="Arial"/>
                          <a:cs typeface="Arial"/>
                          <a:sym typeface="Arial"/>
                        </a:rPr>
                        <a:t>27.143</a:t>
                      </a:r>
                      <a:endParaRPr dirty="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18375">
                <a:tc>
                  <a:txBody>
                    <a:bodyPr/>
                    <a:lstStyle/>
                    <a:p>
                      <a:pPr marL="0" lvl="0" indent="0" algn="l" rtl="0">
                        <a:spcBef>
                          <a:spcPts val="0"/>
                        </a:spcBef>
                        <a:spcAft>
                          <a:spcPts val="0"/>
                        </a:spcAft>
                        <a:buNone/>
                      </a:pPr>
                      <a:r>
                        <a:rPr lang="en" sz="1800">
                          <a:solidFill>
                            <a:schemeClr val="dk1"/>
                          </a:solidFill>
                        </a:rPr>
                        <a:t>C</a:t>
                      </a:r>
                      <a:r>
                        <a:rPr lang="en" sz="1800" baseline="-25000">
                          <a:solidFill>
                            <a:schemeClr val="dk1"/>
                          </a:solidFill>
                        </a:rPr>
                        <a:t>4-dir-obsFree</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t>Yes</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dirty="0"/>
                        <a:t>23.4556</a:t>
                      </a:r>
                      <a:endParaRPr dirty="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altLang="zh-CN" sz="1400" b="0" i="0" u="none" strike="noStrike" cap="none" dirty="0">
                          <a:solidFill>
                            <a:srgbClr val="000000"/>
                          </a:solidFill>
                          <a:effectLst/>
                          <a:latin typeface="Arial"/>
                          <a:ea typeface="Arial"/>
                          <a:cs typeface="Arial"/>
                          <a:sym typeface="Arial"/>
                        </a:rPr>
                        <a:t>19.562</a:t>
                      </a:r>
                      <a:endParaRPr dirty="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18375">
                <a:tc>
                  <a:txBody>
                    <a:bodyPr/>
                    <a:lstStyle/>
                    <a:p>
                      <a:pPr marL="0" lvl="0" indent="0" algn="l" rtl="0">
                        <a:spcBef>
                          <a:spcPts val="0"/>
                        </a:spcBef>
                        <a:spcAft>
                          <a:spcPts val="0"/>
                        </a:spcAft>
                        <a:buNone/>
                      </a:pPr>
                      <a:r>
                        <a:rPr lang="en" sz="1800">
                          <a:solidFill>
                            <a:schemeClr val="dk1"/>
                          </a:solidFill>
                        </a:rPr>
                        <a:t>C</a:t>
                      </a:r>
                      <a:r>
                        <a:rPr lang="en" sz="1800" baseline="-25000">
                          <a:solidFill>
                            <a:schemeClr val="dk1"/>
                          </a:solidFill>
                        </a:rPr>
                        <a:t>local-opz</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t>Yes</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dirty="0">
                          <a:solidFill>
                            <a:srgbClr val="FF0000"/>
                          </a:solidFill>
                        </a:rPr>
                        <a:t>3.73</a:t>
                      </a:r>
                      <a:endParaRPr dirty="0">
                        <a:solidFill>
                          <a:srgbClr val="FF0000"/>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altLang="zh-CN" sz="1400" b="0" i="0" u="none" strike="noStrike" cap="none" dirty="0">
                          <a:solidFill>
                            <a:srgbClr val="FF0000"/>
                          </a:solidFill>
                          <a:effectLst/>
                          <a:latin typeface="Arial"/>
                          <a:ea typeface="Arial"/>
                          <a:cs typeface="Arial"/>
                          <a:sym typeface="Arial"/>
                        </a:rPr>
                        <a:t>16.145</a:t>
                      </a:r>
                      <a:r>
                        <a:rPr lang="en-US" altLang="zh-CN" sz="1400" b="0" i="0" u="none" strike="noStrike" cap="none" dirty="0">
                          <a:solidFill>
                            <a:srgbClr val="000000"/>
                          </a:solidFill>
                          <a:effectLst/>
                          <a:latin typeface="Arial"/>
                          <a:ea typeface="Arial"/>
                          <a:cs typeface="Arial"/>
                          <a:sym typeface="Arial"/>
                        </a:rPr>
                        <a:t> </a:t>
                      </a:r>
                      <a:endParaRPr dirty="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518375">
                <a:tc>
                  <a:txBody>
                    <a:bodyPr/>
                    <a:lstStyle/>
                    <a:p>
                      <a:pPr marL="0" lvl="0" indent="0" algn="l" rtl="0">
                        <a:spcBef>
                          <a:spcPts val="0"/>
                        </a:spcBef>
                        <a:spcAft>
                          <a:spcPts val="0"/>
                        </a:spcAft>
                        <a:buNone/>
                      </a:pPr>
                      <a:r>
                        <a:rPr lang="en" sz="1800">
                          <a:solidFill>
                            <a:schemeClr val="dk1"/>
                          </a:solidFill>
                        </a:rPr>
                        <a:t>C</a:t>
                      </a:r>
                      <a:r>
                        <a:rPr lang="en" sz="1800" baseline="-25000">
                          <a:solidFill>
                            <a:schemeClr val="dk1"/>
                          </a:solidFill>
                        </a:rPr>
                        <a:t>all</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Yes</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dirty="0">
                          <a:solidFill>
                            <a:srgbClr val="FF0000"/>
                          </a:solidFill>
                        </a:rPr>
                        <a:t>3.41</a:t>
                      </a:r>
                      <a:endParaRPr dirty="0">
                        <a:solidFill>
                          <a:srgbClr val="FF0000"/>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altLang="zh-CN" sz="1400" b="0" i="0" u="none" strike="noStrike" cap="none" dirty="0">
                          <a:solidFill>
                            <a:srgbClr val="FF0000"/>
                          </a:solidFill>
                          <a:effectLst/>
                          <a:latin typeface="Arial"/>
                          <a:ea typeface="Arial"/>
                          <a:cs typeface="Arial"/>
                          <a:sym typeface="Arial"/>
                        </a:rPr>
                        <a:t>15.084 </a:t>
                      </a:r>
                      <a:endParaRPr dirty="0">
                        <a:solidFill>
                          <a:srgbClr val="FF0000"/>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30" name="Google Shape;430;p51"/>
          <p:cNvSpPr txBox="1"/>
          <p:nvPr/>
        </p:nvSpPr>
        <p:spPr>
          <a:xfrm>
            <a:off x="311700" y="3690425"/>
            <a:ext cx="8850600" cy="1877407"/>
          </a:xfrm>
          <a:prstGeom prst="rect">
            <a:avLst/>
          </a:prstGeom>
          <a:noFill/>
          <a:ln>
            <a:noFill/>
          </a:ln>
        </p:spPr>
        <p:txBody>
          <a:bodyPr spcFirstLastPara="1" wrap="square" lIns="91425" tIns="91425" rIns="91425" bIns="91425" anchor="t" anchorCtr="0">
            <a:spAutoFit/>
          </a:bodyPr>
          <a:lstStyle/>
          <a:p>
            <a:pPr marL="457200" lvl="0" indent="-342900">
              <a:buClr>
                <a:schemeClr val="dk1"/>
              </a:buClr>
              <a:buSzPts val="1800"/>
              <a:buChar char="●"/>
            </a:pPr>
            <a:r>
              <a:rPr lang="en" sz="1800" dirty="0">
                <a:solidFill>
                  <a:schemeClr val="dk1"/>
                </a:solidFill>
              </a:rPr>
              <a:t>C</a:t>
            </a:r>
            <a:r>
              <a:rPr lang="en" sz="1800" baseline="-25000" dirty="0">
                <a:solidFill>
                  <a:schemeClr val="dk1"/>
                </a:solidFill>
              </a:rPr>
              <a:t>local-opz </a:t>
            </a:r>
            <a:r>
              <a:rPr lang="en" sz="1800" dirty="0">
                <a:solidFill>
                  <a:schemeClr val="dk1"/>
                </a:solidFill>
              </a:rPr>
              <a:t> and C</a:t>
            </a:r>
            <a:r>
              <a:rPr lang="en" sz="1800" baseline="-25000" dirty="0">
                <a:solidFill>
                  <a:schemeClr val="dk1"/>
                </a:solidFill>
              </a:rPr>
              <a:t>all</a:t>
            </a:r>
            <a:r>
              <a:rPr lang="en" sz="1800" dirty="0">
                <a:solidFill>
                  <a:schemeClr val="dk1"/>
                </a:solidFill>
              </a:rPr>
              <a:t> are the best because of the local </a:t>
            </a:r>
            <a:r>
              <a:rPr lang="en" altLang="zh-CN" sz="1800" dirty="0">
                <a:solidFill>
                  <a:schemeClr val="dk1"/>
                </a:solidFill>
              </a:rPr>
              <a:t>path </a:t>
            </a:r>
            <a:r>
              <a:rPr lang="en" sz="1800" dirty="0">
                <a:solidFill>
                  <a:schemeClr val="dk1"/>
                </a:solidFill>
              </a:rPr>
              <a:t>optimization neighbourhood</a:t>
            </a:r>
          </a:p>
          <a:p>
            <a:pPr marL="457200" indent="-342900">
              <a:buClr>
                <a:schemeClr val="dk1"/>
              </a:buClr>
              <a:buSzPts val="1800"/>
              <a:buFont typeface="Arial"/>
              <a:buChar char="●"/>
            </a:pPr>
            <a:r>
              <a:rPr lang="en-US" altLang="zh-CN" sz="1800" dirty="0">
                <a:solidFill>
                  <a:schemeClr val="dk1"/>
                </a:solidFill>
              </a:rPr>
              <a:t>C</a:t>
            </a:r>
            <a:r>
              <a:rPr lang="en-US" altLang="zh-CN" sz="1800" baseline="-25000" dirty="0">
                <a:solidFill>
                  <a:schemeClr val="dk1"/>
                </a:solidFill>
              </a:rPr>
              <a:t>4-dir</a:t>
            </a:r>
            <a:r>
              <a:rPr lang="en-US" altLang="zh-CN" sz="1800" dirty="0">
                <a:solidFill>
                  <a:schemeClr val="dk1"/>
                </a:solidFill>
              </a:rPr>
              <a:t> can achieve the goal but using more sub-goals than C</a:t>
            </a:r>
            <a:r>
              <a:rPr lang="en-US" altLang="zh-CN" sz="1800" baseline="-25000" dirty="0">
                <a:solidFill>
                  <a:schemeClr val="dk1"/>
                </a:solidFill>
              </a:rPr>
              <a:t>local-opz </a:t>
            </a:r>
            <a:r>
              <a:rPr lang="en-US" altLang="zh-CN" sz="1800" dirty="0">
                <a:solidFill>
                  <a:schemeClr val="dk1"/>
                </a:solidFill>
              </a:rPr>
              <a:t>or C</a:t>
            </a:r>
            <a:r>
              <a:rPr lang="en-US" altLang="zh-CN" sz="1800" baseline="-25000" dirty="0">
                <a:solidFill>
                  <a:schemeClr val="dk1"/>
                </a:solidFill>
              </a:rPr>
              <a:t>all</a:t>
            </a:r>
            <a:endParaRPr lang="en-US" altLang="zh-CN" sz="2000" dirty="0"/>
          </a:p>
          <a:p>
            <a:pPr marL="457200" lvl="0" indent="-342900" algn="l" rtl="0">
              <a:spcBef>
                <a:spcPts val="0"/>
              </a:spcBef>
              <a:spcAft>
                <a:spcPts val="0"/>
              </a:spcAft>
              <a:buClr>
                <a:schemeClr val="dk1"/>
              </a:buClr>
              <a:buSzPts val="1800"/>
              <a:buChar char="●"/>
            </a:pPr>
            <a:endParaRPr sz="1800" dirty="0">
              <a:solidFill>
                <a:schemeClr val="dk1"/>
              </a:solidFill>
            </a:endParaRPr>
          </a:p>
          <a:p>
            <a:pPr marL="152396">
              <a:buClr>
                <a:schemeClr val="dk1"/>
              </a:buClr>
              <a:buSzPts val="1800"/>
            </a:pPr>
            <a:endParaRPr lang="en-US" altLang="zh-CN" sz="2000" dirty="0"/>
          </a:p>
          <a:p>
            <a:pPr marL="457200" lvl="0" indent="0" algn="l" rtl="0">
              <a:spcBef>
                <a:spcPts val="0"/>
              </a:spcBef>
              <a:spcAft>
                <a:spcPts val="0"/>
              </a:spcAft>
              <a:buNone/>
            </a:pPr>
            <a:endParaRPr sz="1800" dirty="0">
              <a:solidFill>
                <a:schemeClr val="dk1"/>
              </a:solidFill>
            </a:endParaRPr>
          </a:p>
        </p:txBody>
      </p:sp>
      <p:sp>
        <p:nvSpPr>
          <p:cNvPr id="431" name="Google Shape;431;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33</a:t>
            </a:fld>
            <a:endParaRPr>
              <a:solidFill>
                <a:schemeClr val="dk2"/>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0" y="0"/>
            <a:ext cx="8720100" cy="62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accent4">
                    <a:lumMod val="75000"/>
                  </a:schemeClr>
                </a:solidFill>
              </a:rPr>
              <a:t>Section 4: </a:t>
            </a:r>
            <a:r>
              <a:rPr lang="en-AU" sz="2500" b="1" dirty="0">
                <a:solidFill>
                  <a:schemeClr val="accent4">
                    <a:lumMod val="75000"/>
                  </a:schemeClr>
                </a:solidFill>
              </a:rPr>
              <a:t>Extension and future work</a:t>
            </a:r>
            <a:endParaRPr lang="en-US" sz="2500" b="1" dirty="0">
              <a:solidFill>
                <a:schemeClr val="accent4">
                  <a:lumMod val="75000"/>
                </a:schemeClr>
              </a:solidFill>
              <a:highlight>
                <a:srgbClr val="0000FF"/>
              </a:highlight>
            </a:endParaRPr>
          </a:p>
        </p:txBody>
      </p:sp>
      <p:sp>
        <p:nvSpPr>
          <p:cNvPr id="178" name="Google Shape;17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34</a:t>
            </a:fld>
            <a:endParaRPr>
              <a:solidFill>
                <a:schemeClr val="dk2"/>
              </a:solidFill>
              <a:latin typeface="Arial"/>
              <a:ea typeface="Arial"/>
              <a:cs typeface="Arial"/>
              <a:sym typeface="Arial"/>
            </a:endParaRPr>
          </a:p>
        </p:txBody>
      </p:sp>
      <p:sp>
        <p:nvSpPr>
          <p:cNvPr id="11" name="Google Shape;62;p14">
            <a:extLst>
              <a:ext uri="{FF2B5EF4-FFF2-40B4-BE49-F238E27FC236}">
                <a16:creationId xmlns:a16="http://schemas.microsoft.com/office/drawing/2014/main" id="{20F6CC15-C952-4992-8487-DF8E4D4DEEBC}"/>
              </a:ext>
            </a:extLst>
          </p:cNvPr>
          <p:cNvSpPr txBox="1"/>
          <p:nvPr/>
        </p:nvSpPr>
        <p:spPr>
          <a:xfrm>
            <a:off x="0" y="1028957"/>
            <a:ext cx="7680000" cy="1985129"/>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0"/>
              </a:spcBef>
              <a:spcAft>
                <a:spcPts val="0"/>
              </a:spcAft>
              <a:buClr>
                <a:srgbClr val="980000"/>
              </a:buClr>
              <a:buSzPts val="2200"/>
              <a:buFont typeface="Wingdings" panose="05000000000000000000" pitchFamily="2" charset="2"/>
              <a:buChar char="Ø"/>
            </a:pPr>
            <a:r>
              <a:rPr lang="en-US" altLang="zh-CN" sz="2200" b="1" dirty="0">
                <a:solidFill>
                  <a:schemeClr val="tx1"/>
                </a:solidFill>
              </a:rPr>
              <a:t>Limitation on APF-VNS</a:t>
            </a:r>
          </a:p>
          <a:p>
            <a:pPr marL="457200" marR="0" lvl="0" indent="-368300" algn="l" rtl="0">
              <a:lnSpc>
                <a:spcPct val="100000"/>
              </a:lnSpc>
              <a:spcBef>
                <a:spcPts val="0"/>
              </a:spcBef>
              <a:spcAft>
                <a:spcPts val="0"/>
              </a:spcAft>
              <a:buClr>
                <a:srgbClr val="980000"/>
              </a:buClr>
              <a:buSzPts val="2200"/>
              <a:buFont typeface="Wingdings" panose="05000000000000000000" pitchFamily="2" charset="2"/>
              <a:buChar char="Ø"/>
            </a:pPr>
            <a:endParaRPr lang="en-US" sz="2200" b="1" dirty="0">
              <a:solidFill>
                <a:schemeClr val="tx1"/>
              </a:solidFill>
            </a:endParaRPr>
          </a:p>
          <a:p>
            <a:pPr marL="457200" marR="0" lvl="0" indent="-368300" algn="l" rtl="0">
              <a:lnSpc>
                <a:spcPct val="100000"/>
              </a:lnSpc>
              <a:spcBef>
                <a:spcPts val="0"/>
              </a:spcBef>
              <a:spcAft>
                <a:spcPts val="0"/>
              </a:spcAft>
              <a:buClr>
                <a:srgbClr val="980000"/>
              </a:buClr>
              <a:buSzPts val="2200"/>
              <a:buFont typeface="Wingdings" panose="05000000000000000000" pitchFamily="2" charset="2"/>
              <a:buChar char="Ø"/>
            </a:pPr>
            <a:r>
              <a:rPr lang="en-US" sz="2200" b="1" dirty="0">
                <a:solidFill>
                  <a:schemeClr val="tx1"/>
                </a:solidFill>
              </a:rPr>
              <a:t>Improvement of proposed approach and future work</a:t>
            </a:r>
          </a:p>
          <a:p>
            <a:pPr marL="914400" lvl="1" indent="-349250">
              <a:buClr>
                <a:schemeClr val="dk1"/>
              </a:buClr>
              <a:buSzPts val="1900"/>
              <a:buFont typeface="Wingdings" panose="05000000000000000000" pitchFamily="2" charset="2"/>
              <a:buChar char="Ø"/>
            </a:pPr>
            <a:r>
              <a:rPr lang="en-US" sz="1600" dirty="0">
                <a:solidFill>
                  <a:schemeClr val="dk1"/>
                </a:solidFill>
              </a:rPr>
              <a:t>Introducing Deep deterministic policy gradient (DDPG)</a:t>
            </a:r>
          </a:p>
          <a:p>
            <a:pPr marL="914400" lvl="1" indent="-349250">
              <a:buClr>
                <a:schemeClr val="dk1"/>
              </a:buClr>
              <a:buSzPts val="1900"/>
              <a:buFont typeface="Wingdings" panose="05000000000000000000" pitchFamily="2" charset="2"/>
              <a:buChar char="Ø"/>
            </a:pPr>
            <a:r>
              <a:rPr lang="en-US" sz="1600" dirty="0">
                <a:solidFill>
                  <a:schemeClr val="dk1"/>
                </a:solidFill>
              </a:rPr>
              <a:t>Combining DDPG with proposed method -&gt; DDPG-APF-VNS</a:t>
            </a:r>
            <a:endParaRPr lang="en-US" dirty="0">
              <a:solidFill>
                <a:schemeClr val="dk1"/>
              </a:solidFill>
            </a:endParaRPr>
          </a:p>
          <a:p>
            <a:pPr marL="565150" marR="0" lvl="1" algn="l" rtl="0">
              <a:lnSpc>
                <a:spcPct val="100000"/>
              </a:lnSpc>
              <a:spcBef>
                <a:spcPts val="0"/>
              </a:spcBef>
              <a:spcAft>
                <a:spcPts val="0"/>
              </a:spcAft>
              <a:buClr>
                <a:schemeClr val="dk1"/>
              </a:buClr>
              <a:buSzPts val="1900"/>
            </a:pPr>
            <a:endParaRPr lang="en" sz="1900" dirty="0">
              <a:solidFill>
                <a:schemeClr val="dk1"/>
              </a:solidFill>
            </a:endParaRPr>
          </a:p>
        </p:txBody>
      </p:sp>
    </p:spTree>
    <p:extLst>
      <p:ext uri="{BB962C8B-B14F-4D97-AF65-F5344CB8AC3E}">
        <p14:creationId xmlns:p14="http://schemas.microsoft.com/office/powerpoint/2010/main" val="3460183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49F3B-4D93-4349-B9A4-5C72A6AB8CB2}"/>
              </a:ext>
            </a:extLst>
          </p:cNvPr>
          <p:cNvSpPr>
            <a:spLocks noGrp="1"/>
          </p:cNvSpPr>
          <p:nvPr>
            <p:ph type="title"/>
          </p:nvPr>
        </p:nvSpPr>
        <p:spPr>
          <a:xfrm>
            <a:off x="1851" y="-2535"/>
            <a:ext cx="8520600" cy="572700"/>
          </a:xfrm>
        </p:spPr>
        <p:txBody>
          <a:bodyPr>
            <a:normAutofit fontScale="90000"/>
          </a:bodyPr>
          <a:lstStyle/>
          <a:p>
            <a:r>
              <a:rPr lang="en-US" b="1" dirty="0">
                <a:solidFill>
                  <a:schemeClr val="accent1"/>
                </a:solidFill>
              </a:rPr>
              <a:t>Limitation on APF + VNS</a:t>
            </a:r>
          </a:p>
        </p:txBody>
      </p:sp>
      <p:sp>
        <p:nvSpPr>
          <p:cNvPr id="3" name="Text Placeholder 2">
            <a:extLst>
              <a:ext uri="{FF2B5EF4-FFF2-40B4-BE49-F238E27FC236}">
                <a16:creationId xmlns:a16="http://schemas.microsoft.com/office/drawing/2014/main" id="{DE119846-4D39-4049-B588-1BD9A3521B9C}"/>
              </a:ext>
            </a:extLst>
          </p:cNvPr>
          <p:cNvSpPr>
            <a:spLocks noGrp="1"/>
          </p:cNvSpPr>
          <p:nvPr>
            <p:ph type="body" idx="1"/>
          </p:nvPr>
        </p:nvSpPr>
        <p:spPr>
          <a:xfrm>
            <a:off x="0" y="964217"/>
            <a:ext cx="8520600" cy="2824734"/>
          </a:xfrm>
        </p:spPr>
        <p:txBody>
          <a:bodyPr/>
          <a:lstStyle/>
          <a:p>
            <a:pPr>
              <a:buFont typeface="Wingdings" panose="05000000000000000000" pitchFamily="2" charset="2"/>
              <a:buChar char="l"/>
            </a:pPr>
            <a:r>
              <a:rPr lang="en-US" dirty="0">
                <a:solidFill>
                  <a:schemeClr val="tx1"/>
                </a:solidFill>
              </a:rPr>
              <a:t>VNS-APF is slow and requires more CPU power and memory.</a:t>
            </a:r>
          </a:p>
          <a:p>
            <a:pPr lvl="1">
              <a:buFont typeface="Wingdings" panose="05000000000000000000" pitchFamily="2" charset="2"/>
              <a:buChar char="Ø"/>
            </a:pPr>
            <a:r>
              <a:rPr lang="en-US" dirty="0">
                <a:solidFill>
                  <a:schemeClr val="tx1"/>
                </a:solidFill>
              </a:rPr>
              <a:t>It is a trade-off between optimality and planning time</a:t>
            </a:r>
          </a:p>
          <a:p>
            <a:pPr lvl="1">
              <a:buFont typeface="Wingdings" panose="05000000000000000000" pitchFamily="2" charset="2"/>
              <a:buChar char="Ø"/>
            </a:pPr>
            <a:r>
              <a:rPr lang="en-US" dirty="0">
                <a:solidFill>
                  <a:schemeClr val="tx1"/>
                </a:solidFill>
              </a:rPr>
              <a:t>Traverses all the neighbourhoods and trying the new sub-goals are time-consuming</a:t>
            </a:r>
          </a:p>
          <a:p>
            <a:pPr marL="114300" indent="0">
              <a:buNone/>
            </a:pPr>
            <a:endParaRPr lang="en-US" dirty="0">
              <a:solidFill>
                <a:schemeClr val="tx1"/>
              </a:solidFill>
            </a:endParaRPr>
          </a:p>
          <a:p>
            <a:pPr>
              <a:buFont typeface="Wingdings" panose="05000000000000000000" pitchFamily="2" charset="2"/>
              <a:buChar char="l"/>
            </a:pPr>
            <a:r>
              <a:rPr lang="en-US" dirty="0">
                <a:solidFill>
                  <a:schemeClr val="tx1"/>
                </a:solidFill>
              </a:rPr>
              <a:t>The length of the path generated by the APF-VNS varies within a range</a:t>
            </a:r>
          </a:p>
          <a:p>
            <a:pPr lvl="1">
              <a:buFont typeface="Wingdings" panose="05000000000000000000" pitchFamily="2" charset="2"/>
              <a:buChar char="Ø"/>
            </a:pPr>
            <a:r>
              <a:rPr lang="en-US" dirty="0">
                <a:solidFill>
                  <a:schemeClr val="tx1"/>
                </a:solidFill>
              </a:rPr>
              <a:t>VNS is essentially a stochastic local search approach</a:t>
            </a:r>
          </a:p>
          <a:p>
            <a:pPr marL="596900" lvl="1" indent="0">
              <a:buNone/>
            </a:pPr>
            <a:endParaRPr lang="en-US" dirty="0">
              <a:solidFill>
                <a:schemeClr val="tx1"/>
              </a:solidFill>
            </a:endParaRPr>
          </a:p>
          <a:p>
            <a:pPr>
              <a:buFont typeface="Wingdings" panose="05000000000000000000" pitchFamily="2" charset="2"/>
              <a:buChar char="l"/>
            </a:pPr>
            <a:r>
              <a:rPr lang="en-US" dirty="0">
                <a:solidFill>
                  <a:schemeClr val="tx1"/>
                </a:solidFill>
              </a:rPr>
              <a:t>Lack of learning ability</a:t>
            </a:r>
          </a:p>
          <a:p>
            <a:pPr lvl="1">
              <a:buFont typeface="Wingdings" panose="05000000000000000000" pitchFamily="2" charset="2"/>
              <a:buChar char="Ø"/>
            </a:pPr>
            <a:r>
              <a:rPr lang="en-US" dirty="0">
                <a:solidFill>
                  <a:schemeClr val="tx1"/>
                </a:solidFill>
              </a:rPr>
              <a:t> Cannot optimize itself from all the paths that have already been generated</a:t>
            </a:r>
          </a:p>
          <a:p>
            <a:pPr lvl="1">
              <a:buFont typeface="Wingdings" panose="05000000000000000000" pitchFamily="2" charset="2"/>
              <a:buChar char="l"/>
            </a:pPr>
            <a:endParaRPr lang="en-US" dirty="0">
              <a:solidFill>
                <a:schemeClr val="tx1"/>
              </a:solidFill>
            </a:endParaRPr>
          </a:p>
          <a:p>
            <a:pPr lvl="1">
              <a:buFont typeface="Wingdings" panose="05000000000000000000" pitchFamily="2" charset="2"/>
              <a:buChar char="l"/>
            </a:pPr>
            <a:endParaRPr lang="en-US" dirty="0">
              <a:solidFill>
                <a:schemeClr val="tx1"/>
              </a:solidFill>
            </a:endParaRPr>
          </a:p>
          <a:p>
            <a:pPr marL="596900" lvl="1" indent="0">
              <a:buNone/>
            </a:pPr>
            <a:endParaRPr lang="en-US" dirty="0">
              <a:solidFill>
                <a:schemeClr val="tx1"/>
              </a:solidFill>
            </a:endParaRPr>
          </a:p>
        </p:txBody>
      </p:sp>
      <p:sp>
        <p:nvSpPr>
          <p:cNvPr id="4" name="Slide Number Placeholder 3">
            <a:extLst>
              <a:ext uri="{FF2B5EF4-FFF2-40B4-BE49-F238E27FC236}">
                <a16:creationId xmlns:a16="http://schemas.microsoft.com/office/drawing/2014/main" id="{E2678DF0-ADAD-42D6-BE5F-DB6D1D8F5C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35</a:t>
            </a:fld>
            <a:endParaRPr lang="en"/>
          </a:p>
        </p:txBody>
      </p:sp>
    </p:spTree>
    <p:extLst>
      <p:ext uri="{BB962C8B-B14F-4D97-AF65-F5344CB8AC3E}">
        <p14:creationId xmlns:p14="http://schemas.microsoft.com/office/powerpoint/2010/main" val="3636133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B5DAE-D185-491A-8AB0-28EA3E88942C}"/>
              </a:ext>
            </a:extLst>
          </p:cNvPr>
          <p:cNvSpPr>
            <a:spLocks noGrp="1"/>
          </p:cNvSpPr>
          <p:nvPr>
            <p:ph type="title"/>
          </p:nvPr>
        </p:nvSpPr>
        <p:spPr>
          <a:xfrm>
            <a:off x="1851" y="-2535"/>
            <a:ext cx="8520600" cy="572700"/>
          </a:xfrm>
        </p:spPr>
        <p:txBody>
          <a:bodyPr>
            <a:normAutofit fontScale="90000"/>
          </a:bodyPr>
          <a:lstStyle/>
          <a:p>
            <a:r>
              <a:rPr lang="en-US" b="1" dirty="0">
                <a:solidFill>
                  <a:schemeClr val="accent1"/>
                </a:solidFill>
              </a:rPr>
              <a:t>Actor Critic Algorithm</a:t>
            </a:r>
          </a:p>
        </p:txBody>
      </p:sp>
      <p:sp>
        <p:nvSpPr>
          <p:cNvPr id="3" name="Text Placeholder 2">
            <a:extLst>
              <a:ext uri="{FF2B5EF4-FFF2-40B4-BE49-F238E27FC236}">
                <a16:creationId xmlns:a16="http://schemas.microsoft.com/office/drawing/2014/main" id="{117A834C-D48F-4608-9FDE-76526C17D27B}"/>
              </a:ext>
            </a:extLst>
          </p:cNvPr>
          <p:cNvSpPr>
            <a:spLocks noGrp="1"/>
          </p:cNvSpPr>
          <p:nvPr>
            <p:ph type="body" idx="1"/>
          </p:nvPr>
        </p:nvSpPr>
        <p:spPr>
          <a:xfrm>
            <a:off x="-111633" y="1053697"/>
            <a:ext cx="6623081" cy="2865557"/>
          </a:xfrm>
        </p:spPr>
        <p:txBody>
          <a:bodyPr>
            <a:normAutofit fontScale="92500" lnSpcReduction="20000"/>
          </a:bodyPr>
          <a:lstStyle/>
          <a:p>
            <a:r>
              <a:rPr lang="en-US" dirty="0">
                <a:solidFill>
                  <a:schemeClr val="tx1"/>
                </a:solidFill>
              </a:rPr>
              <a:t>DDPG is based on AC algorithm</a:t>
            </a:r>
          </a:p>
          <a:p>
            <a:pPr>
              <a:lnSpc>
                <a:spcPct val="114999"/>
              </a:lnSpc>
            </a:pPr>
            <a:endParaRPr lang="en-US" dirty="0">
              <a:solidFill>
                <a:schemeClr val="tx1"/>
              </a:solidFill>
            </a:endParaRPr>
          </a:p>
          <a:p>
            <a:pPr>
              <a:lnSpc>
                <a:spcPct val="114999"/>
              </a:lnSpc>
            </a:pPr>
            <a:endParaRPr lang="en-US" dirty="0">
              <a:solidFill>
                <a:schemeClr val="tx1"/>
              </a:solidFill>
            </a:endParaRPr>
          </a:p>
          <a:p>
            <a:pPr>
              <a:lnSpc>
                <a:spcPct val="114999"/>
              </a:lnSpc>
            </a:pPr>
            <a:endParaRPr lang="en-US" dirty="0">
              <a:solidFill>
                <a:schemeClr val="tx1"/>
              </a:solidFill>
            </a:endParaRPr>
          </a:p>
          <a:p>
            <a:pPr>
              <a:lnSpc>
                <a:spcPct val="114999"/>
              </a:lnSpc>
            </a:pPr>
            <a:r>
              <a:rPr lang="en-US" dirty="0">
                <a:solidFill>
                  <a:schemeClr val="tx1"/>
                </a:solidFill>
              </a:rPr>
              <a:t>AC framework =  a policy network + an evaluation network</a:t>
            </a:r>
          </a:p>
          <a:p>
            <a:pPr>
              <a:lnSpc>
                <a:spcPct val="114999"/>
              </a:lnSpc>
            </a:pPr>
            <a:endParaRPr lang="en-US" dirty="0"/>
          </a:p>
          <a:p>
            <a:pPr>
              <a:lnSpc>
                <a:spcPct val="114999"/>
              </a:lnSpc>
            </a:pPr>
            <a:endParaRPr lang="en-US" dirty="0"/>
          </a:p>
          <a:p>
            <a:pPr>
              <a:lnSpc>
                <a:spcPct val="114999"/>
              </a:lnSpc>
            </a:pPr>
            <a:endParaRPr lang="en-US" dirty="0"/>
          </a:p>
          <a:p>
            <a:pPr>
              <a:lnSpc>
                <a:spcPct val="114999"/>
              </a:lnSpc>
            </a:pPr>
            <a:endParaRPr lang="en-US" dirty="0"/>
          </a:p>
          <a:p>
            <a:pPr lvl="4">
              <a:lnSpc>
                <a:spcPct val="114999"/>
              </a:lnSpc>
              <a:buSzPts val="1800"/>
            </a:pPr>
            <a:r>
              <a:rPr lang="en-US" dirty="0"/>
              <a:t>select actions                     evaluates the merits and actions</a:t>
            </a:r>
          </a:p>
          <a:p>
            <a:pPr>
              <a:lnSpc>
                <a:spcPct val="114999"/>
              </a:lnSpc>
            </a:pPr>
            <a:endParaRPr lang="en-US" dirty="0"/>
          </a:p>
        </p:txBody>
      </p:sp>
      <p:sp>
        <p:nvSpPr>
          <p:cNvPr id="4" name="Slide Number Placeholder 3">
            <a:extLst>
              <a:ext uri="{FF2B5EF4-FFF2-40B4-BE49-F238E27FC236}">
                <a16:creationId xmlns:a16="http://schemas.microsoft.com/office/drawing/2014/main" id="{5193F185-4F48-4668-B438-53F93B4D0B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36</a:t>
            </a:fld>
            <a:endParaRPr lang="en"/>
          </a:p>
        </p:txBody>
      </p:sp>
      <p:pic>
        <p:nvPicPr>
          <p:cNvPr id="5" name="Picture 5" descr="Diagram&#10;&#10;Description automatically generated">
            <a:extLst>
              <a:ext uri="{FF2B5EF4-FFF2-40B4-BE49-F238E27FC236}">
                <a16:creationId xmlns:a16="http://schemas.microsoft.com/office/drawing/2014/main" id="{69D4A237-49C1-4721-B42E-DE1BD6C4243B}"/>
              </a:ext>
            </a:extLst>
          </p:cNvPr>
          <p:cNvPicPr>
            <a:picLocks noChangeAspect="1"/>
          </p:cNvPicPr>
          <p:nvPr/>
        </p:nvPicPr>
        <p:blipFill>
          <a:blip r:embed="rId2"/>
          <a:stretch>
            <a:fillRect/>
          </a:stretch>
        </p:blipFill>
        <p:spPr>
          <a:xfrm>
            <a:off x="6572956" y="1208130"/>
            <a:ext cx="2454008" cy="1795908"/>
          </a:xfrm>
          <a:prstGeom prst="rect">
            <a:avLst/>
          </a:prstGeom>
        </p:spPr>
      </p:pic>
      <p:sp>
        <p:nvSpPr>
          <p:cNvPr id="6" name="TextBox 5">
            <a:extLst>
              <a:ext uri="{FF2B5EF4-FFF2-40B4-BE49-F238E27FC236}">
                <a16:creationId xmlns:a16="http://schemas.microsoft.com/office/drawing/2014/main" id="{CA54F11A-6F7C-415F-88BD-7B7B868460AA}"/>
              </a:ext>
            </a:extLst>
          </p:cNvPr>
          <p:cNvSpPr txBox="1"/>
          <p:nvPr/>
        </p:nvSpPr>
        <p:spPr>
          <a:xfrm>
            <a:off x="0" y="4776747"/>
            <a:ext cx="877569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dirty="0"/>
              <a:t>Reference</a:t>
            </a:r>
            <a:r>
              <a:rPr lang="en-US" sz="1000" dirty="0"/>
              <a:t>: Timothy P. </a:t>
            </a:r>
            <a:r>
              <a:rPr lang="en-US" sz="1000" dirty="0" err="1"/>
              <a:t>Lillicrap</a:t>
            </a:r>
            <a:r>
              <a:rPr lang="en-US" sz="1000" dirty="0"/>
              <a:t>∗ , Jonathan J. Hunt∗ , Alexander </a:t>
            </a:r>
            <a:r>
              <a:rPr lang="en-US" sz="1000" dirty="0" err="1"/>
              <a:t>Pritzel</a:t>
            </a:r>
            <a:r>
              <a:rPr lang="en-US" sz="1000" dirty="0"/>
              <a:t>, Nicolas </a:t>
            </a:r>
            <a:r>
              <a:rPr lang="en-US" sz="1000" dirty="0" err="1"/>
              <a:t>Heess</a:t>
            </a:r>
            <a:r>
              <a:rPr lang="en-US" sz="1000" dirty="0"/>
              <a:t>, Tom </a:t>
            </a:r>
            <a:r>
              <a:rPr lang="en-US" sz="1000" dirty="0" err="1"/>
              <a:t>Erez</a:t>
            </a:r>
            <a:r>
              <a:rPr lang="en-US" sz="1000" dirty="0"/>
              <a:t>, Yuval </a:t>
            </a:r>
            <a:r>
              <a:rPr lang="en-US" sz="1000" dirty="0" err="1"/>
              <a:t>Tassa</a:t>
            </a:r>
            <a:r>
              <a:rPr lang="en-US" sz="1000" dirty="0"/>
              <a:t>, David Silver &amp; </a:t>
            </a:r>
            <a:r>
              <a:rPr lang="en-US" sz="1000" dirty="0" err="1"/>
              <a:t>Daan</a:t>
            </a:r>
            <a:r>
              <a:rPr lang="en-US" sz="1000" dirty="0"/>
              <a:t> </a:t>
            </a:r>
            <a:r>
              <a:rPr lang="en-US" sz="1000" dirty="0" err="1"/>
              <a:t>Wierstra</a:t>
            </a:r>
            <a:r>
              <a:rPr lang="en-US" sz="1000" dirty="0"/>
              <a:t>, CONTINUOUS CONTROL WITH DEEP REINFORCEMENT LEARNING, Google </a:t>
            </a:r>
            <a:r>
              <a:rPr lang="en-US" sz="1000" dirty="0" err="1"/>
              <a:t>Deepmind</a:t>
            </a:r>
            <a:r>
              <a:rPr lang="en-US" sz="1000" dirty="0"/>
              <a:t> London, UK</a:t>
            </a:r>
          </a:p>
        </p:txBody>
      </p:sp>
      <p:sp>
        <p:nvSpPr>
          <p:cNvPr id="8" name="Arrow: Down 7">
            <a:extLst>
              <a:ext uri="{FF2B5EF4-FFF2-40B4-BE49-F238E27FC236}">
                <a16:creationId xmlns:a16="http://schemas.microsoft.com/office/drawing/2014/main" id="{EBBDB7EE-6455-49ED-A0F1-AF0A7ECE3E0B}"/>
              </a:ext>
            </a:extLst>
          </p:cNvPr>
          <p:cNvSpPr/>
          <p:nvPr/>
        </p:nvSpPr>
        <p:spPr>
          <a:xfrm>
            <a:off x="2634119" y="2535270"/>
            <a:ext cx="481987" cy="6472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33258B5E-5FA5-4144-A04F-9DFC1E31B6A0}"/>
              </a:ext>
            </a:extLst>
          </p:cNvPr>
          <p:cNvSpPr/>
          <p:nvPr/>
        </p:nvSpPr>
        <p:spPr>
          <a:xfrm>
            <a:off x="4754866" y="2535270"/>
            <a:ext cx="481987" cy="6472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Curved Up 10">
            <a:extLst>
              <a:ext uri="{FF2B5EF4-FFF2-40B4-BE49-F238E27FC236}">
                <a16:creationId xmlns:a16="http://schemas.microsoft.com/office/drawing/2014/main" id="{3723E66A-2726-4C44-99D3-37963056B411}"/>
              </a:ext>
            </a:extLst>
          </p:cNvPr>
          <p:cNvSpPr/>
          <p:nvPr/>
        </p:nvSpPr>
        <p:spPr>
          <a:xfrm rot="10560000">
            <a:off x="3276038" y="1507104"/>
            <a:ext cx="1191197" cy="5370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63A69773-1DA6-449F-85F2-9F70C2468448}"/>
              </a:ext>
            </a:extLst>
          </p:cNvPr>
          <p:cNvSpPr txBox="1"/>
          <p:nvPr/>
        </p:nvSpPr>
        <p:spPr>
          <a:xfrm>
            <a:off x="4384713" y="1434258"/>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giving  a better gradient estimate</a:t>
            </a:r>
          </a:p>
        </p:txBody>
      </p:sp>
      <p:cxnSp>
        <p:nvCxnSpPr>
          <p:cNvPr id="13" name="Google Shape;262;p35">
            <a:extLst>
              <a:ext uri="{FF2B5EF4-FFF2-40B4-BE49-F238E27FC236}">
                <a16:creationId xmlns:a16="http://schemas.microsoft.com/office/drawing/2014/main" id="{2792A610-021B-413A-8130-B8BE0BC79F2E}"/>
              </a:ext>
            </a:extLst>
          </p:cNvPr>
          <p:cNvCxnSpPr>
            <a:cxnSpLocks/>
          </p:cNvCxnSpPr>
          <p:nvPr/>
        </p:nvCxnSpPr>
        <p:spPr>
          <a:xfrm>
            <a:off x="-1342" y="4776747"/>
            <a:ext cx="9145342"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6638776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2032BC-E153-4474-B87E-9324BA102C92}"/>
              </a:ext>
            </a:extLst>
          </p:cNvPr>
          <p:cNvSpPr>
            <a:spLocks noGrp="1"/>
          </p:cNvSpPr>
          <p:nvPr>
            <p:ph type="body" idx="1"/>
          </p:nvPr>
        </p:nvSpPr>
        <p:spPr/>
        <p:txBody>
          <a:bodyPr/>
          <a:lstStyle/>
          <a:p>
            <a:endParaRPr lang="en-US" dirty="0"/>
          </a:p>
        </p:txBody>
      </p:sp>
      <p:pic>
        <p:nvPicPr>
          <p:cNvPr id="6" name="Picture 6" descr="Diagram&#10;&#10;Description automatically generated">
            <a:extLst>
              <a:ext uri="{FF2B5EF4-FFF2-40B4-BE49-F238E27FC236}">
                <a16:creationId xmlns:a16="http://schemas.microsoft.com/office/drawing/2014/main" id="{8541117C-A2E6-4629-B327-7B072D221216}"/>
              </a:ext>
            </a:extLst>
          </p:cNvPr>
          <p:cNvPicPr>
            <a:picLocks noChangeAspect="1"/>
          </p:cNvPicPr>
          <p:nvPr/>
        </p:nvPicPr>
        <p:blipFill>
          <a:blip r:embed="rId2"/>
          <a:stretch>
            <a:fillRect/>
          </a:stretch>
        </p:blipFill>
        <p:spPr>
          <a:xfrm>
            <a:off x="666" y="754051"/>
            <a:ext cx="7124697" cy="4445000"/>
          </a:xfrm>
          <a:prstGeom prst="rect">
            <a:avLst/>
          </a:prstGeom>
        </p:spPr>
      </p:pic>
      <p:sp>
        <p:nvSpPr>
          <p:cNvPr id="4" name="Slide Number Placeholder 3">
            <a:extLst>
              <a:ext uri="{FF2B5EF4-FFF2-40B4-BE49-F238E27FC236}">
                <a16:creationId xmlns:a16="http://schemas.microsoft.com/office/drawing/2014/main" id="{96F4D494-62E0-4041-BDB7-258447C490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37</a:t>
            </a:fld>
            <a:endParaRPr lang="en"/>
          </a:p>
        </p:txBody>
      </p:sp>
      <p:sp>
        <p:nvSpPr>
          <p:cNvPr id="5" name="Arrow: Down 4">
            <a:extLst>
              <a:ext uri="{FF2B5EF4-FFF2-40B4-BE49-F238E27FC236}">
                <a16:creationId xmlns:a16="http://schemas.microsoft.com/office/drawing/2014/main" id="{6B531BC2-C477-44FD-ACD3-22F96C059F74}"/>
              </a:ext>
            </a:extLst>
          </p:cNvPr>
          <p:cNvSpPr/>
          <p:nvPr/>
        </p:nvSpPr>
        <p:spPr>
          <a:xfrm rot="3000000">
            <a:off x="5204148" y="912003"/>
            <a:ext cx="481987" cy="9777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3BF971C-2C65-40C4-9EDC-4DAAD4B16361}"/>
              </a:ext>
            </a:extLst>
          </p:cNvPr>
          <p:cNvSpPr txBox="1"/>
          <p:nvPr/>
        </p:nvSpPr>
        <p:spPr>
          <a:xfrm>
            <a:off x="5973552" y="1088260"/>
            <a:ext cx="28602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DQN  + AC algorithm</a:t>
            </a:r>
          </a:p>
        </p:txBody>
      </p:sp>
      <p:sp>
        <p:nvSpPr>
          <p:cNvPr id="8" name="Arrow: Down 7">
            <a:extLst>
              <a:ext uri="{FF2B5EF4-FFF2-40B4-BE49-F238E27FC236}">
                <a16:creationId xmlns:a16="http://schemas.microsoft.com/office/drawing/2014/main" id="{1340A949-8F34-473B-89BD-1ED25AC5128E}"/>
              </a:ext>
            </a:extLst>
          </p:cNvPr>
          <p:cNvSpPr/>
          <p:nvPr/>
        </p:nvSpPr>
        <p:spPr>
          <a:xfrm rot="5400000">
            <a:off x="6395347" y="4175750"/>
            <a:ext cx="481987" cy="9777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BAF7660-EECC-4F65-8289-69C7D7C77669}"/>
              </a:ext>
            </a:extLst>
          </p:cNvPr>
          <p:cNvSpPr txBox="1"/>
          <p:nvPr/>
        </p:nvSpPr>
        <p:spPr>
          <a:xfrm>
            <a:off x="6462425" y="4214296"/>
            <a:ext cx="28602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DQN  memory replay memory</a:t>
            </a:r>
          </a:p>
        </p:txBody>
      </p:sp>
      <p:sp>
        <p:nvSpPr>
          <p:cNvPr id="14" name="Title 13">
            <a:extLst>
              <a:ext uri="{FF2B5EF4-FFF2-40B4-BE49-F238E27FC236}">
                <a16:creationId xmlns:a16="http://schemas.microsoft.com/office/drawing/2014/main" id="{7A62B448-11D0-4871-9401-0311F2F8559E}"/>
              </a:ext>
            </a:extLst>
          </p:cNvPr>
          <p:cNvSpPr>
            <a:spLocks noGrp="1"/>
          </p:cNvSpPr>
          <p:nvPr>
            <p:ph type="title"/>
          </p:nvPr>
        </p:nvSpPr>
        <p:spPr>
          <a:xfrm>
            <a:off x="1851" y="-2535"/>
            <a:ext cx="8520600" cy="572700"/>
          </a:xfrm>
        </p:spPr>
        <p:txBody>
          <a:bodyPr>
            <a:normAutofit fontScale="90000"/>
          </a:bodyPr>
          <a:lstStyle/>
          <a:p>
            <a:r>
              <a:rPr lang="en-US" b="1" dirty="0">
                <a:solidFill>
                  <a:schemeClr val="accent1"/>
                </a:solidFill>
              </a:rPr>
              <a:t>Deep Deterministic Policy Gradient (DDPG)</a:t>
            </a:r>
          </a:p>
        </p:txBody>
      </p:sp>
    </p:spTree>
    <p:extLst>
      <p:ext uri="{BB962C8B-B14F-4D97-AF65-F5344CB8AC3E}">
        <p14:creationId xmlns:p14="http://schemas.microsoft.com/office/powerpoint/2010/main" val="3790899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CA3EA-D6AB-46AF-9DD3-E5CAE34331B1}"/>
              </a:ext>
            </a:extLst>
          </p:cNvPr>
          <p:cNvSpPr>
            <a:spLocks noGrp="1"/>
          </p:cNvSpPr>
          <p:nvPr>
            <p:ph type="title"/>
          </p:nvPr>
        </p:nvSpPr>
        <p:spPr>
          <a:xfrm>
            <a:off x="1851" y="-2535"/>
            <a:ext cx="8520600" cy="572700"/>
          </a:xfrm>
        </p:spPr>
        <p:txBody>
          <a:bodyPr>
            <a:normAutofit fontScale="90000"/>
          </a:bodyPr>
          <a:lstStyle/>
          <a:p>
            <a:r>
              <a:rPr lang="en-US" b="1" dirty="0">
                <a:solidFill>
                  <a:schemeClr val="accent1"/>
                </a:solidFill>
              </a:rPr>
              <a:t>Why DDPG-APF?</a:t>
            </a:r>
          </a:p>
        </p:txBody>
      </p:sp>
      <p:sp>
        <p:nvSpPr>
          <p:cNvPr id="3" name="Text Placeholder 2">
            <a:extLst>
              <a:ext uri="{FF2B5EF4-FFF2-40B4-BE49-F238E27FC236}">
                <a16:creationId xmlns:a16="http://schemas.microsoft.com/office/drawing/2014/main" id="{60319BA9-816A-4D87-923F-D7AB0917E248}"/>
              </a:ext>
            </a:extLst>
          </p:cNvPr>
          <p:cNvSpPr>
            <a:spLocks noGrp="1"/>
          </p:cNvSpPr>
          <p:nvPr>
            <p:ph type="body" idx="1"/>
          </p:nvPr>
        </p:nvSpPr>
        <p:spPr>
          <a:xfrm>
            <a:off x="0" y="674198"/>
            <a:ext cx="8520600" cy="3795104"/>
          </a:xfrm>
        </p:spPr>
        <p:txBody>
          <a:bodyPr>
            <a:normAutofit lnSpcReduction="10000"/>
          </a:bodyPr>
          <a:lstStyle/>
          <a:p>
            <a:r>
              <a:rPr lang="en-US" dirty="0">
                <a:solidFill>
                  <a:schemeClr val="tx1"/>
                </a:solidFill>
              </a:rPr>
              <a:t>DDPG training time is longer, the convergence speed is slower, and the algorithm is easy to fall into the problem of local iteration.</a:t>
            </a:r>
          </a:p>
          <a:p>
            <a:pPr>
              <a:lnSpc>
                <a:spcPct val="114999"/>
              </a:lnSpc>
            </a:pPr>
            <a:endParaRPr lang="en-US" dirty="0">
              <a:solidFill>
                <a:schemeClr val="tx1"/>
              </a:solidFill>
            </a:endParaRPr>
          </a:p>
          <a:p>
            <a:pPr>
              <a:lnSpc>
                <a:spcPct val="114999"/>
              </a:lnSpc>
            </a:pPr>
            <a:endParaRPr lang="en-US" dirty="0">
              <a:solidFill>
                <a:schemeClr val="tx1"/>
              </a:solidFill>
            </a:endParaRPr>
          </a:p>
          <a:p>
            <a:pPr>
              <a:lnSpc>
                <a:spcPct val="114999"/>
              </a:lnSpc>
            </a:pPr>
            <a:r>
              <a:rPr lang="en-US" dirty="0">
                <a:solidFill>
                  <a:schemeClr val="tx1"/>
                </a:solidFill>
              </a:rPr>
              <a:t>DDPG has no prior knowledge of the environment </a:t>
            </a:r>
          </a:p>
          <a:p>
            <a:pPr>
              <a:lnSpc>
                <a:spcPct val="114999"/>
              </a:lnSpc>
            </a:pPr>
            <a:endParaRPr lang="en-US" dirty="0">
              <a:solidFill>
                <a:schemeClr val="tx1"/>
              </a:solidFill>
            </a:endParaRPr>
          </a:p>
          <a:p>
            <a:pPr>
              <a:lnSpc>
                <a:spcPct val="114999"/>
              </a:lnSpc>
            </a:pPr>
            <a:endParaRPr lang="en-US" dirty="0">
              <a:solidFill>
                <a:schemeClr val="tx1"/>
              </a:solidFill>
            </a:endParaRPr>
          </a:p>
          <a:p>
            <a:pPr>
              <a:lnSpc>
                <a:spcPct val="114999"/>
              </a:lnSpc>
            </a:pPr>
            <a:r>
              <a:rPr lang="en-US" dirty="0">
                <a:solidFill>
                  <a:schemeClr val="tx1"/>
                </a:solidFill>
              </a:rPr>
              <a:t>The convergence speed of the algorithm is slow in complex environments.</a:t>
            </a:r>
          </a:p>
          <a:p>
            <a:pPr>
              <a:lnSpc>
                <a:spcPct val="114999"/>
              </a:lnSpc>
            </a:pPr>
            <a:endParaRPr lang="en-US" dirty="0">
              <a:solidFill>
                <a:schemeClr val="tx1"/>
              </a:solidFill>
            </a:endParaRPr>
          </a:p>
          <a:p>
            <a:pPr>
              <a:lnSpc>
                <a:spcPct val="114999"/>
              </a:lnSpc>
            </a:pPr>
            <a:endParaRPr lang="en-US" dirty="0">
              <a:solidFill>
                <a:schemeClr val="tx1"/>
              </a:solidFill>
            </a:endParaRPr>
          </a:p>
          <a:p>
            <a:pPr>
              <a:lnSpc>
                <a:spcPct val="114999"/>
              </a:lnSpc>
            </a:pPr>
            <a:r>
              <a:rPr lang="en-US" dirty="0">
                <a:solidFill>
                  <a:schemeClr val="tx1"/>
                </a:solidFill>
              </a:rPr>
              <a:t>Thus, combining APF with DDPG algorithm, in order to improve the learning efficiency in the initial stage and speed up the convergence of the algorithm.</a:t>
            </a:r>
          </a:p>
        </p:txBody>
      </p:sp>
      <p:sp>
        <p:nvSpPr>
          <p:cNvPr id="4" name="Slide Number Placeholder 3">
            <a:extLst>
              <a:ext uri="{FF2B5EF4-FFF2-40B4-BE49-F238E27FC236}">
                <a16:creationId xmlns:a16="http://schemas.microsoft.com/office/drawing/2014/main" id="{A714AD77-561D-4158-84CA-7C27A8B087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38</a:t>
            </a:fld>
            <a:endParaRPr lang="en"/>
          </a:p>
        </p:txBody>
      </p:sp>
      <p:sp>
        <p:nvSpPr>
          <p:cNvPr id="5" name="Arrow: Down 4">
            <a:extLst>
              <a:ext uri="{FF2B5EF4-FFF2-40B4-BE49-F238E27FC236}">
                <a16:creationId xmlns:a16="http://schemas.microsoft.com/office/drawing/2014/main" id="{D56C60F7-47C7-4962-901A-67DE888DD89B}"/>
              </a:ext>
            </a:extLst>
          </p:cNvPr>
          <p:cNvSpPr/>
          <p:nvPr/>
        </p:nvSpPr>
        <p:spPr>
          <a:xfrm>
            <a:off x="3178593" y="2243763"/>
            <a:ext cx="481987" cy="3993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Arial"/>
            </a:endParaRPr>
          </a:p>
        </p:txBody>
      </p:sp>
      <p:sp>
        <p:nvSpPr>
          <p:cNvPr id="6" name="Arrow: Down 5">
            <a:extLst>
              <a:ext uri="{FF2B5EF4-FFF2-40B4-BE49-F238E27FC236}">
                <a16:creationId xmlns:a16="http://schemas.microsoft.com/office/drawing/2014/main" id="{A65EB0F2-1259-4D7C-B92F-264B0D835D82}"/>
              </a:ext>
            </a:extLst>
          </p:cNvPr>
          <p:cNvSpPr/>
          <p:nvPr/>
        </p:nvSpPr>
        <p:spPr>
          <a:xfrm>
            <a:off x="3172909" y="1338496"/>
            <a:ext cx="481987" cy="3993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Arial"/>
            </a:endParaRPr>
          </a:p>
        </p:txBody>
      </p:sp>
      <p:sp>
        <p:nvSpPr>
          <p:cNvPr id="8" name="Arrow: Down 7">
            <a:extLst>
              <a:ext uri="{FF2B5EF4-FFF2-40B4-BE49-F238E27FC236}">
                <a16:creationId xmlns:a16="http://schemas.microsoft.com/office/drawing/2014/main" id="{2BE6230D-745F-49D2-8269-96166F88522A}"/>
              </a:ext>
            </a:extLst>
          </p:cNvPr>
          <p:cNvSpPr/>
          <p:nvPr/>
        </p:nvSpPr>
        <p:spPr>
          <a:xfrm>
            <a:off x="3172908" y="3122159"/>
            <a:ext cx="481987" cy="3993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Arial"/>
            </a:endParaRPr>
          </a:p>
        </p:txBody>
      </p:sp>
    </p:spTree>
    <p:extLst>
      <p:ext uri="{BB962C8B-B14F-4D97-AF65-F5344CB8AC3E}">
        <p14:creationId xmlns:p14="http://schemas.microsoft.com/office/powerpoint/2010/main" val="2569257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19C5-6986-41F2-91E9-049E98C62026}"/>
              </a:ext>
            </a:extLst>
          </p:cNvPr>
          <p:cNvSpPr>
            <a:spLocks noGrp="1"/>
          </p:cNvSpPr>
          <p:nvPr>
            <p:ph type="title"/>
          </p:nvPr>
        </p:nvSpPr>
        <p:spPr>
          <a:xfrm>
            <a:off x="1851" y="-2535"/>
            <a:ext cx="8520600" cy="572700"/>
          </a:xfrm>
        </p:spPr>
        <p:txBody>
          <a:bodyPr>
            <a:normAutofit fontScale="90000"/>
          </a:bodyPr>
          <a:lstStyle/>
          <a:p>
            <a:r>
              <a:rPr lang="en-US" b="1" dirty="0">
                <a:solidFill>
                  <a:schemeClr val="accent1"/>
                </a:solidFill>
              </a:rPr>
              <a:t>DDPG-APF-VNS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C2032BC-E153-4474-B87E-9324BA102C92}"/>
                  </a:ext>
                </a:extLst>
              </p:cNvPr>
              <p:cNvSpPr>
                <a:spLocks noGrp="1"/>
              </p:cNvSpPr>
              <p:nvPr>
                <p:ph type="body" idx="1"/>
              </p:nvPr>
            </p:nvSpPr>
            <p:spPr>
              <a:xfrm>
                <a:off x="0" y="676578"/>
                <a:ext cx="8520600" cy="3790344"/>
              </a:xfrm>
            </p:spPr>
            <p:txBody>
              <a:bodyPr>
                <a:normAutofit fontScale="92500" lnSpcReduction="10000"/>
              </a:bodyPr>
              <a:lstStyle/>
              <a:p>
                <a:pPr>
                  <a:buFont typeface="+mj-lt"/>
                  <a:buAutoNum type="arabicPeriod"/>
                </a:pPr>
                <a:r>
                  <a:rPr lang="en-US" dirty="0">
                    <a:solidFill>
                      <a:schemeClr val="tx1"/>
                    </a:solidFill>
                  </a:rPr>
                  <a:t>Construct potential field</a:t>
                </a:r>
              </a:p>
              <a:p>
                <a:pPr>
                  <a:lnSpc>
                    <a:spcPct val="114999"/>
                  </a:lnSpc>
                  <a:buFont typeface="+mj-lt"/>
                  <a:buAutoNum type="arabicPeriod"/>
                </a:pPr>
                <a:endParaRPr lang="en-US" dirty="0">
                  <a:solidFill>
                    <a:schemeClr val="tx1"/>
                  </a:solidFill>
                </a:endParaRPr>
              </a:p>
              <a:p>
                <a:pPr>
                  <a:lnSpc>
                    <a:spcPct val="114999"/>
                  </a:lnSpc>
                  <a:buFont typeface="+mj-lt"/>
                  <a:buAutoNum type="arabicPeriod"/>
                </a:pPr>
                <a:r>
                  <a:rPr lang="en-US" dirty="0">
                    <a:solidFill>
                      <a:schemeClr val="tx1"/>
                    </a:solidFill>
                  </a:rPr>
                  <a:t>According to the result by </a:t>
                </a:r>
                <a:r>
                  <a:rPr lang="en-US" b="1" dirty="0">
                    <a:solidFill>
                      <a:schemeClr val="tx1"/>
                    </a:solidFill>
                  </a:rPr>
                  <a:t>APF-VNS</a:t>
                </a:r>
                <a:r>
                  <a:rPr lang="en-US" dirty="0">
                    <a:solidFill>
                      <a:schemeClr val="tx1"/>
                    </a:solidFill>
                  </a:rPr>
                  <a:t>, select the action in the current state </a:t>
                </a:r>
                <a:r>
                  <a:rPr lang="en-US" b="1" i="1" u="sng" dirty="0">
                    <a:solidFill>
                      <a:schemeClr val="tx1"/>
                    </a:solidFill>
                  </a:rPr>
                  <a:t>s</a:t>
                </a:r>
                <a:r>
                  <a:rPr lang="en-US" i="1" dirty="0">
                    <a:solidFill>
                      <a:schemeClr val="tx1"/>
                    </a:solidFill>
                  </a:rPr>
                  <a:t>, </a:t>
                </a:r>
                <a:r>
                  <a:rPr lang="en-US" dirty="0">
                    <a:solidFill>
                      <a:schemeClr val="tx1"/>
                    </a:solidFill>
                  </a:rPr>
                  <a:t>The environment status is updated to state </a:t>
                </a:r>
                <a:r>
                  <a:rPr lang="en-US" b="1" i="1" dirty="0">
                    <a:solidFill>
                      <a:schemeClr val="tx1"/>
                    </a:solidFill>
                  </a:rPr>
                  <a:t>s′</a:t>
                </a:r>
                <a:r>
                  <a:rPr lang="en-US" dirty="0">
                    <a:solidFill>
                      <a:schemeClr val="tx1"/>
                    </a:solidFill>
                  </a:rPr>
                  <a:t> and an immediate return value is received </a:t>
                </a:r>
                <a:r>
                  <a:rPr lang="en-US" b="1" i="1" dirty="0">
                    <a:solidFill>
                      <a:schemeClr val="tx1"/>
                    </a:solidFill>
                  </a:rPr>
                  <a:t>r</a:t>
                </a:r>
                <a:r>
                  <a:rPr lang="en-US" dirty="0">
                    <a:solidFill>
                      <a:schemeClr val="tx1"/>
                    </a:solidFill>
                  </a:rPr>
                  <a:t> .</a:t>
                </a:r>
              </a:p>
              <a:p>
                <a:pPr>
                  <a:lnSpc>
                    <a:spcPct val="114999"/>
                  </a:lnSpc>
                  <a:buFont typeface="+mj-lt"/>
                  <a:buAutoNum type="arabicPeriod"/>
                </a:pPr>
                <a:endParaRPr lang="en-US" dirty="0">
                  <a:solidFill>
                    <a:schemeClr val="tx1"/>
                  </a:solidFill>
                </a:endParaRPr>
              </a:p>
              <a:p>
                <a:pPr>
                  <a:lnSpc>
                    <a:spcPct val="114999"/>
                  </a:lnSpc>
                  <a:buFont typeface="+mj-lt"/>
                  <a:buAutoNum type="arabicPeriod"/>
                </a:pPr>
                <a:r>
                  <a:rPr lang="en-US" dirty="0">
                    <a:solidFill>
                      <a:schemeClr val="tx1"/>
                    </a:solidFill>
                  </a:rPr>
                  <a:t>Update the Q value according to the state value function: </a:t>
                </a:r>
                <a14:m>
                  <m:oMath xmlns:m="http://schemas.openxmlformats.org/officeDocument/2006/math">
                    <m:r>
                      <a:rPr lang="en-US" b="0" i="1" smtClean="0">
                        <a:solidFill>
                          <a:schemeClr val="tx1"/>
                        </a:solidFill>
                        <a:latin typeface="Cambria Math" panose="02040503050406030204" pitchFamily="18" charset="0"/>
                      </a:rPr>
                      <m:t>𝑄</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𝛾</m:t>
                    </m:r>
                    <m:r>
                      <a:rPr lang="en-US" b="0" i="1" smtClean="0">
                        <a:solidFill>
                          <a:schemeClr val="tx1"/>
                        </a:solidFill>
                        <a:latin typeface="Cambria Math" panose="02040503050406030204" pitchFamily="18" charset="0"/>
                        <a:ea typeface="Cambria Math" panose="02040503050406030204" pitchFamily="18" charset="0"/>
                      </a:rPr>
                      <m:t>𝑉</m:t>
                    </m:r>
                    <m:r>
                      <a:rPr lang="en-US" b="0" i="1" smtClean="0">
                        <a:solidFill>
                          <a:schemeClr val="tx1"/>
                        </a:solidFill>
                        <a:latin typeface="Cambria Math" panose="02040503050406030204" pitchFamily="18" charset="0"/>
                        <a:ea typeface="Cambria Math" panose="02040503050406030204" pitchFamily="18" charset="0"/>
                      </a:rPr>
                      <m:t>(</m:t>
                    </m:r>
                    <m:sSubSup>
                      <m:sSubSupPr>
                        <m:ctrlPr>
                          <a:rPr lang="en-US" b="0" i="1" smtClean="0">
                            <a:solidFill>
                              <a:schemeClr val="tx1"/>
                            </a:solidFill>
                            <a:latin typeface="Cambria Math" panose="02040503050406030204" pitchFamily="18" charset="0"/>
                            <a:ea typeface="Cambria Math" panose="02040503050406030204" pitchFamily="18" charset="0"/>
                          </a:rPr>
                        </m:ctrlPr>
                      </m:sSubSupPr>
                      <m:e>
                        <m:r>
                          <a:rPr lang="en-US" b="0" i="1" smtClean="0">
                            <a:solidFill>
                              <a:schemeClr val="tx1"/>
                            </a:solidFill>
                            <a:latin typeface="Cambria Math" panose="02040503050406030204" pitchFamily="18" charset="0"/>
                            <a:ea typeface="Cambria Math" panose="02040503050406030204" pitchFamily="18" charset="0"/>
                          </a:rPr>
                          <m:t>𝑠</m:t>
                        </m:r>
                      </m:e>
                      <m:sub>
                        <m:r>
                          <a:rPr lang="en-US" b="0" i="1" smtClean="0">
                            <a:solidFill>
                              <a:schemeClr val="tx1"/>
                            </a:solidFill>
                            <a:latin typeface="Cambria Math" panose="02040503050406030204" pitchFamily="18" charset="0"/>
                            <a:ea typeface="Cambria Math" panose="02040503050406030204" pitchFamily="18" charset="0"/>
                          </a:rPr>
                          <m:t>𝑖</m:t>
                        </m:r>
                      </m:sub>
                      <m:sup>
                        <m:r>
                          <a:rPr lang="en-US" b="0" i="1" smtClean="0">
                            <a:solidFill>
                              <a:schemeClr val="tx1"/>
                            </a:solidFill>
                            <a:latin typeface="Cambria Math" panose="02040503050406030204" pitchFamily="18" charset="0"/>
                            <a:ea typeface="Cambria Math" panose="02040503050406030204" pitchFamily="18" charset="0"/>
                          </a:rPr>
                          <m:t>′</m:t>
                        </m:r>
                      </m:sup>
                    </m:sSubSup>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a:p>
                <a:pPr>
                  <a:lnSpc>
                    <a:spcPct val="114999"/>
                  </a:lnSpc>
                  <a:buFont typeface="+mj-lt"/>
                  <a:buAutoNum type="arabicPeriod"/>
                </a:pPr>
                <a:endParaRPr lang="en-US" dirty="0">
                  <a:solidFill>
                    <a:schemeClr val="tx1"/>
                  </a:solidFill>
                </a:endParaRPr>
              </a:p>
              <a:p>
                <a:pPr>
                  <a:lnSpc>
                    <a:spcPct val="114999"/>
                  </a:lnSpc>
                  <a:buFont typeface="+mj-lt"/>
                  <a:buAutoNum type="arabicPeriod"/>
                </a:pPr>
                <a:r>
                  <a:rPr lang="en-US" dirty="0">
                    <a:solidFill>
                      <a:schemeClr val="tx1"/>
                    </a:solidFill>
                  </a:rPr>
                  <a:t>Update the online Critic network</a:t>
                </a:r>
              </a:p>
              <a:p>
                <a:pPr>
                  <a:lnSpc>
                    <a:spcPct val="114999"/>
                  </a:lnSpc>
                  <a:buFont typeface="+mj-lt"/>
                  <a:buAutoNum type="arabicPeriod"/>
                </a:pPr>
                <a:endParaRPr lang="en-US" dirty="0">
                  <a:solidFill>
                    <a:schemeClr val="tx1"/>
                  </a:solidFill>
                </a:endParaRPr>
              </a:p>
              <a:p>
                <a:pPr>
                  <a:lnSpc>
                    <a:spcPct val="114999"/>
                  </a:lnSpc>
                  <a:buFont typeface="+mj-lt"/>
                  <a:buAutoNum type="arabicPeriod"/>
                </a:pPr>
                <a:r>
                  <a:rPr lang="en-US" dirty="0">
                    <a:solidFill>
                      <a:schemeClr val="tx1"/>
                    </a:solidFill>
                  </a:rPr>
                  <a:t>Observe whether the robot reaches the target point or reaches the set maximum number of learning. If the two meets one of them, the round of learning ends and the next iteration is started. Otherwise, return to step (3).</a:t>
                </a:r>
              </a:p>
              <a:p>
                <a:pPr>
                  <a:lnSpc>
                    <a:spcPct val="114999"/>
                  </a:lnSpc>
                </a:pPr>
                <a:endParaRPr lang="en-US" dirty="0"/>
              </a:p>
            </p:txBody>
          </p:sp>
        </mc:Choice>
        <mc:Fallback xmlns="">
          <p:sp>
            <p:nvSpPr>
              <p:cNvPr id="3" name="Text Placeholder 2">
                <a:extLst>
                  <a:ext uri="{FF2B5EF4-FFF2-40B4-BE49-F238E27FC236}">
                    <a16:creationId xmlns:a16="http://schemas.microsoft.com/office/drawing/2014/main" id="{0C2032BC-E153-4474-B87E-9324BA102C92}"/>
                  </a:ext>
                </a:extLst>
              </p:cNvPr>
              <p:cNvSpPr>
                <a:spLocks noGrp="1" noRot="1" noChangeAspect="1" noMove="1" noResize="1" noEditPoints="1" noAdjustHandles="1" noChangeArrowheads="1" noChangeShapeType="1" noTextEdit="1"/>
              </p:cNvSpPr>
              <p:nvPr>
                <p:ph type="body" idx="1"/>
              </p:nvPr>
            </p:nvSpPr>
            <p:spPr>
              <a:xfrm>
                <a:off x="0" y="676578"/>
                <a:ext cx="8520600" cy="3790344"/>
              </a:xfrm>
              <a:blipFill>
                <a:blip r:embed="rId2"/>
                <a:stretch>
                  <a:fillRect/>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96F4D494-62E0-4041-BDB7-258447C490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39</a:t>
            </a:fld>
            <a:endParaRPr lang="en"/>
          </a:p>
        </p:txBody>
      </p:sp>
    </p:spTree>
    <p:extLst>
      <p:ext uri="{BB962C8B-B14F-4D97-AF65-F5344CB8AC3E}">
        <p14:creationId xmlns:p14="http://schemas.microsoft.com/office/powerpoint/2010/main" val="4090349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p:nvPr/>
        </p:nvSpPr>
        <p:spPr>
          <a:xfrm>
            <a:off x="0" y="15618"/>
            <a:ext cx="24594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b="1" i="0" u="none" strike="noStrike" cap="none" dirty="0">
                <a:solidFill>
                  <a:schemeClr val="accent1"/>
                </a:solidFill>
                <a:sym typeface="Arial"/>
              </a:rPr>
              <a:t>What is APF?</a:t>
            </a:r>
            <a:endParaRPr sz="2500" b="1" i="0" u="none" strike="noStrike" cap="none" dirty="0">
              <a:solidFill>
                <a:schemeClr val="accent1"/>
              </a:solidFill>
              <a:sym typeface="Arial"/>
            </a:endParaRPr>
          </a:p>
        </p:txBody>
      </p:sp>
      <p:sp>
        <p:nvSpPr>
          <p:cNvPr id="76" name="Google Shape;76;p16"/>
          <p:cNvSpPr txBox="1"/>
          <p:nvPr/>
        </p:nvSpPr>
        <p:spPr>
          <a:xfrm>
            <a:off x="181305" y="351947"/>
            <a:ext cx="5476200" cy="3123902"/>
          </a:xfrm>
          <a:prstGeom prst="rect">
            <a:avLst/>
          </a:prstGeom>
          <a:noFill/>
          <a:ln>
            <a:noFill/>
          </a:ln>
        </p:spPr>
        <p:txBody>
          <a:bodyPr spcFirstLastPara="1" wrap="square" lIns="91425" tIns="91425" rIns="91425" bIns="91425" anchor="t" anchorCtr="0">
            <a:spAutoFit/>
          </a:bodyPr>
          <a:lstStyle/>
          <a:p>
            <a:pPr marL="342900" lvl="0" indent="-342900" algn="l" rtl="0">
              <a:lnSpc>
                <a:spcPct val="115000"/>
              </a:lnSpc>
              <a:spcBef>
                <a:spcPts val="1200"/>
              </a:spcBef>
              <a:spcAft>
                <a:spcPts val="0"/>
              </a:spcAft>
              <a:buClr>
                <a:schemeClr val="dk1"/>
              </a:buClr>
              <a:buSzPts val="1400"/>
              <a:buFont typeface="Wingdings" panose="05000000000000000000" pitchFamily="2" charset="2"/>
              <a:buChar char="p"/>
            </a:pPr>
            <a:r>
              <a:rPr lang="en" sz="2000" b="1" dirty="0">
                <a:solidFill>
                  <a:schemeClr val="dk1"/>
                </a:solidFill>
              </a:rPr>
              <a:t>Artificial</a:t>
            </a:r>
            <a:r>
              <a:rPr lang="en" sz="2000" dirty="0">
                <a:solidFill>
                  <a:schemeClr val="dk1"/>
                </a:solidFill>
              </a:rPr>
              <a:t> </a:t>
            </a:r>
            <a:r>
              <a:rPr lang="en" sz="2000" b="1" dirty="0">
                <a:solidFill>
                  <a:schemeClr val="dk1"/>
                </a:solidFill>
              </a:rPr>
              <a:t>Potential field method is a virtual force method for motion planning.</a:t>
            </a:r>
          </a:p>
          <a:p>
            <a:pPr marL="342900" indent="-342900">
              <a:lnSpc>
                <a:spcPct val="115000"/>
              </a:lnSpc>
              <a:spcBef>
                <a:spcPts val="1200"/>
              </a:spcBef>
              <a:buClr>
                <a:schemeClr val="dk1"/>
              </a:buClr>
              <a:buSzPts val="1400"/>
              <a:buFont typeface="Wingdings" panose="05000000000000000000" pitchFamily="2" charset="2"/>
              <a:buChar char="p"/>
            </a:pPr>
            <a:r>
              <a:rPr lang="en-US" altLang="zh-CN" sz="2000" dirty="0">
                <a:solidFill>
                  <a:schemeClr val="dk1"/>
                </a:solidFill>
              </a:rPr>
              <a:t>The potential energy is low at the goal and high at the obstacles producing attraction and repulsion respectively.</a:t>
            </a:r>
          </a:p>
          <a:p>
            <a:pPr marL="342900" lvl="0" indent="-342900" algn="l" rtl="0">
              <a:lnSpc>
                <a:spcPct val="115000"/>
              </a:lnSpc>
              <a:spcBef>
                <a:spcPts val="1200"/>
              </a:spcBef>
              <a:spcAft>
                <a:spcPts val="0"/>
              </a:spcAft>
              <a:buClr>
                <a:schemeClr val="dk1"/>
              </a:buClr>
              <a:buSzPts val="1400"/>
              <a:buFont typeface="Wingdings" panose="05000000000000000000" pitchFamily="2" charset="2"/>
              <a:buChar char="p"/>
            </a:pPr>
            <a:endParaRPr sz="2000" dirty="0">
              <a:solidFill>
                <a:schemeClr val="dk1"/>
              </a:solidFill>
            </a:endParaRPr>
          </a:p>
        </p:txBody>
      </p:sp>
      <p:pic>
        <p:nvPicPr>
          <p:cNvPr id="77" name="Google Shape;77;p16" descr="1"/>
          <p:cNvPicPr preferRelativeResize="0"/>
          <p:nvPr/>
        </p:nvPicPr>
        <p:blipFill rotWithShape="1">
          <a:blip r:embed="rId3">
            <a:alphaModFix/>
          </a:blip>
          <a:srcRect/>
          <a:stretch/>
        </p:blipFill>
        <p:spPr>
          <a:xfrm>
            <a:off x="5664100" y="890450"/>
            <a:ext cx="3279650" cy="1835179"/>
          </a:xfrm>
          <a:prstGeom prst="rect">
            <a:avLst/>
          </a:prstGeom>
          <a:noFill/>
          <a:ln>
            <a:noFill/>
          </a:ln>
        </p:spPr>
      </p:pic>
      <p:sp>
        <p:nvSpPr>
          <p:cNvPr id="78" name="Google Shape;7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4</a:t>
            </a:fld>
            <a:endParaRPr>
              <a:solidFill>
                <a:schemeClr val="dk2"/>
              </a:solidFill>
              <a:latin typeface="Arial"/>
              <a:ea typeface="Arial"/>
              <a:cs typeface="Arial"/>
              <a:sym typeface="Arial"/>
            </a:endParaRPr>
          </a:p>
        </p:txBody>
      </p:sp>
      <p:sp>
        <p:nvSpPr>
          <p:cNvPr id="79" name="Google Shape;79;p16"/>
          <p:cNvSpPr txBox="1"/>
          <p:nvPr/>
        </p:nvSpPr>
        <p:spPr>
          <a:xfrm>
            <a:off x="489963" y="3005379"/>
            <a:ext cx="2660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dirty="0">
                <a:solidFill>
                  <a:srgbClr val="DF7807"/>
                </a:solidFill>
                <a:latin typeface="Arial"/>
                <a:ea typeface="Arial"/>
                <a:cs typeface="Arial"/>
                <a:sym typeface="Arial"/>
              </a:rPr>
              <a:t>Attractive potential: </a:t>
            </a:r>
            <a:endParaRPr sz="1400" b="1" i="0" u="none" strike="noStrike" cap="none" dirty="0">
              <a:solidFill>
                <a:srgbClr val="DF7807"/>
              </a:solidFill>
              <a:latin typeface="Arial"/>
              <a:ea typeface="Arial"/>
              <a:cs typeface="Arial"/>
              <a:sym typeface="Arial"/>
            </a:endParaRPr>
          </a:p>
        </p:txBody>
      </p:sp>
      <p:pic>
        <p:nvPicPr>
          <p:cNvPr id="80" name="Google Shape;80;p16" descr="e1"/>
          <p:cNvPicPr preferRelativeResize="0"/>
          <p:nvPr/>
        </p:nvPicPr>
        <p:blipFill rotWithShape="1">
          <a:blip r:embed="rId4">
            <a:alphaModFix/>
          </a:blip>
          <a:srcRect l="15496" t="31516" r="38993" b="24391"/>
          <a:stretch/>
        </p:blipFill>
        <p:spPr>
          <a:xfrm>
            <a:off x="543150" y="3284967"/>
            <a:ext cx="2207895" cy="554355"/>
          </a:xfrm>
          <a:prstGeom prst="rect">
            <a:avLst/>
          </a:prstGeom>
          <a:noFill/>
          <a:ln>
            <a:noFill/>
          </a:ln>
        </p:spPr>
      </p:pic>
      <p:sp>
        <p:nvSpPr>
          <p:cNvPr id="81" name="Google Shape;81;p16"/>
          <p:cNvSpPr txBox="1"/>
          <p:nvPr/>
        </p:nvSpPr>
        <p:spPr>
          <a:xfrm>
            <a:off x="489963" y="3851415"/>
            <a:ext cx="2660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dirty="0">
                <a:solidFill>
                  <a:srgbClr val="DF7807"/>
                </a:solidFill>
                <a:latin typeface="Arial"/>
                <a:ea typeface="Arial"/>
                <a:cs typeface="Arial"/>
                <a:sym typeface="Arial"/>
              </a:rPr>
              <a:t>Repulsive potential: </a:t>
            </a:r>
            <a:endParaRPr sz="1400" b="1" i="0" u="none" strike="noStrike" cap="none" dirty="0">
              <a:solidFill>
                <a:srgbClr val="DF7807"/>
              </a:solidFill>
              <a:latin typeface="Arial"/>
              <a:ea typeface="Arial"/>
              <a:cs typeface="Arial"/>
              <a:sym typeface="Arial"/>
            </a:endParaRPr>
          </a:p>
        </p:txBody>
      </p:sp>
      <p:pic>
        <p:nvPicPr>
          <p:cNvPr id="82" name="Google Shape;82;p16" descr="e3"/>
          <p:cNvPicPr preferRelativeResize="0"/>
          <p:nvPr/>
        </p:nvPicPr>
        <p:blipFill rotWithShape="1">
          <a:blip r:embed="rId5">
            <a:alphaModFix/>
          </a:blip>
          <a:srcRect l="13364" t="18676" r="10176" b="23822"/>
          <a:stretch/>
        </p:blipFill>
        <p:spPr>
          <a:xfrm>
            <a:off x="543150" y="4171322"/>
            <a:ext cx="4486274" cy="744855"/>
          </a:xfrm>
          <a:prstGeom prst="rect">
            <a:avLst/>
          </a:prstGeom>
          <a:noFill/>
          <a:ln>
            <a:noFill/>
          </a:ln>
        </p:spPr>
      </p:pic>
      <p:sp>
        <p:nvSpPr>
          <p:cNvPr id="83" name="Google Shape;83;p16"/>
          <p:cNvSpPr txBox="1"/>
          <p:nvPr/>
        </p:nvSpPr>
        <p:spPr>
          <a:xfrm>
            <a:off x="5710692" y="3420350"/>
            <a:ext cx="2660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dirty="0">
                <a:solidFill>
                  <a:srgbClr val="DF7807"/>
                </a:solidFill>
                <a:latin typeface="Arial"/>
                <a:ea typeface="Arial"/>
                <a:cs typeface="Arial"/>
                <a:sym typeface="Arial"/>
              </a:rPr>
              <a:t>Resultant </a:t>
            </a:r>
            <a:r>
              <a:rPr lang="en" b="1" dirty="0">
                <a:solidFill>
                  <a:srgbClr val="DF7807"/>
                </a:solidFill>
              </a:rPr>
              <a:t>force</a:t>
            </a:r>
            <a:r>
              <a:rPr lang="en" sz="1400" b="1" i="0" u="none" strike="noStrike" cap="none" dirty="0">
                <a:solidFill>
                  <a:srgbClr val="DF7807"/>
                </a:solidFill>
                <a:latin typeface="Arial"/>
                <a:ea typeface="Arial"/>
                <a:cs typeface="Arial"/>
                <a:sym typeface="Arial"/>
              </a:rPr>
              <a:t>: </a:t>
            </a:r>
            <a:endParaRPr sz="1400" b="1" i="0" u="none" strike="noStrike" cap="none" dirty="0">
              <a:solidFill>
                <a:srgbClr val="DF7807"/>
              </a:solidFill>
              <a:latin typeface="Arial"/>
              <a:ea typeface="Arial"/>
              <a:cs typeface="Arial"/>
              <a:sym typeface="Arial"/>
            </a:endParaRPr>
          </a:p>
        </p:txBody>
      </p:sp>
      <p:pic>
        <p:nvPicPr>
          <p:cNvPr id="84" name="Google Shape;84;p16" descr="e6"/>
          <p:cNvPicPr preferRelativeResize="0"/>
          <p:nvPr/>
        </p:nvPicPr>
        <p:blipFill rotWithShape="1">
          <a:blip r:embed="rId6">
            <a:alphaModFix/>
          </a:blip>
          <a:srcRect l="14313" t="8752" r="36649" b="18493"/>
          <a:stretch/>
        </p:blipFill>
        <p:spPr>
          <a:xfrm>
            <a:off x="5664088" y="3728150"/>
            <a:ext cx="3107525" cy="554350"/>
          </a:xfrm>
          <a:prstGeom prst="rect">
            <a:avLst/>
          </a:prstGeom>
          <a:noFill/>
          <a:ln>
            <a:noFill/>
          </a:ln>
        </p:spPr>
      </p:pic>
      <p:sp>
        <p:nvSpPr>
          <p:cNvPr id="85" name="Google Shape;85;p16"/>
          <p:cNvSpPr/>
          <p:nvPr/>
        </p:nvSpPr>
        <p:spPr>
          <a:xfrm>
            <a:off x="4797545" y="3570073"/>
            <a:ext cx="638700" cy="412800"/>
          </a:xfrm>
          <a:prstGeom prst="rightArrow">
            <a:avLst>
              <a:gd name="adj1" fmla="val 50000"/>
              <a:gd name="adj2" fmla="val 50000"/>
            </a:avLst>
          </a:prstGeom>
          <a:solidFill>
            <a:schemeClr val="accent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F500F-2081-411A-A323-1BFF62E6F74A}"/>
              </a:ext>
            </a:extLst>
          </p:cNvPr>
          <p:cNvSpPr>
            <a:spLocks noGrp="1"/>
          </p:cNvSpPr>
          <p:nvPr>
            <p:ph type="body" sz="quarter" idx="13"/>
          </p:nvPr>
        </p:nvSpPr>
        <p:spPr>
          <a:xfrm>
            <a:off x="1535316" y="1869135"/>
            <a:ext cx="5612607" cy="1702730"/>
          </a:xfrm>
        </p:spPr>
        <p:txBody>
          <a:bodyPr/>
          <a:lstStyle/>
          <a:p>
            <a:pPr marL="114300" indent="0">
              <a:buNone/>
            </a:pPr>
            <a:r>
              <a:rPr lang="en-AU" dirty="0"/>
              <a:t>Thank you</a:t>
            </a:r>
          </a:p>
        </p:txBody>
      </p:sp>
      <p:sp>
        <p:nvSpPr>
          <p:cNvPr id="3" name="Text Placeholder 2">
            <a:extLst>
              <a:ext uri="{FF2B5EF4-FFF2-40B4-BE49-F238E27FC236}">
                <a16:creationId xmlns:a16="http://schemas.microsoft.com/office/drawing/2014/main" id="{237ECCD5-1B47-4C14-A7EA-1BFC888CEC8B}"/>
              </a:ext>
            </a:extLst>
          </p:cNvPr>
          <p:cNvSpPr>
            <a:spLocks noGrp="1"/>
          </p:cNvSpPr>
          <p:nvPr>
            <p:ph type="body" sz="quarter" idx="14"/>
          </p:nvPr>
        </p:nvSpPr>
        <p:spPr>
          <a:xfrm>
            <a:off x="3132138" y="1260000"/>
            <a:ext cx="5611812" cy="2921000"/>
          </a:xfrm>
        </p:spPr>
        <p:txBody>
          <a:bodyPr>
            <a:normAutofit/>
          </a:bodyPr>
          <a:lstStyle/>
          <a:p>
            <a:pPr marL="114300" indent="0">
              <a:buNone/>
            </a:pPr>
            <a:endParaRPr lang="en-AU" dirty="0"/>
          </a:p>
        </p:txBody>
      </p:sp>
    </p:spTree>
    <p:extLst>
      <p:ext uri="{BB962C8B-B14F-4D97-AF65-F5344CB8AC3E}">
        <p14:creationId xmlns:p14="http://schemas.microsoft.com/office/powerpoint/2010/main" val="1008298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0" y="4109"/>
            <a:ext cx="38799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dirty="0">
                <a:solidFill>
                  <a:schemeClr val="accent1"/>
                </a:solidFill>
              </a:rPr>
              <a:t>Problems </a:t>
            </a:r>
            <a:endParaRPr b="1" dirty="0">
              <a:solidFill>
                <a:schemeClr val="accent1"/>
              </a:solidFill>
            </a:endParaRPr>
          </a:p>
        </p:txBody>
      </p:sp>
      <p:sp>
        <p:nvSpPr>
          <p:cNvPr id="91" name="Google Shape;91;p17"/>
          <p:cNvSpPr txBox="1">
            <a:spLocks noGrp="1"/>
          </p:cNvSpPr>
          <p:nvPr>
            <p:ph type="body" idx="1"/>
          </p:nvPr>
        </p:nvSpPr>
        <p:spPr>
          <a:xfrm>
            <a:off x="0" y="416175"/>
            <a:ext cx="7031400" cy="3650100"/>
          </a:xfrm>
          <a:prstGeom prst="rect">
            <a:avLst/>
          </a:prstGeom>
          <a:noFill/>
          <a:ln>
            <a:noFill/>
          </a:ln>
        </p:spPr>
        <p:txBody>
          <a:bodyPr spcFirstLastPara="1" wrap="square" lIns="91425" tIns="91425" rIns="91425" bIns="91425" anchor="t" anchorCtr="0">
            <a:normAutofit fontScale="85000" lnSpcReduction="10000"/>
          </a:bodyPr>
          <a:lstStyle/>
          <a:p>
            <a:pPr marL="0" marR="0" lvl="0" indent="0" algn="l" rtl="0">
              <a:lnSpc>
                <a:spcPct val="115000"/>
              </a:lnSpc>
              <a:spcBef>
                <a:spcPts val="1200"/>
              </a:spcBef>
              <a:spcAft>
                <a:spcPts val="0"/>
              </a:spcAft>
              <a:buSzPct val="84764"/>
              <a:buNone/>
            </a:pPr>
            <a:r>
              <a:rPr lang="en-US" sz="2400" dirty="0">
                <a:solidFill>
                  <a:schemeClr val="dk1"/>
                </a:solidFill>
              </a:rPr>
              <a:t>Traditional APF method has problems:</a:t>
            </a:r>
          </a:p>
          <a:p>
            <a:pPr marL="457200" marR="0" lvl="0" indent="-322645" algn="l" rtl="0">
              <a:lnSpc>
                <a:spcPct val="115000"/>
              </a:lnSpc>
              <a:spcBef>
                <a:spcPts val="1200"/>
              </a:spcBef>
              <a:spcAft>
                <a:spcPts val="0"/>
              </a:spcAft>
              <a:buClr>
                <a:srgbClr val="CC0000"/>
              </a:buClr>
              <a:buSzPct val="100000"/>
              <a:buAutoNum type="arabicParenBoth"/>
            </a:pPr>
            <a:r>
              <a:rPr lang="en" sz="1911" b="1" dirty="0">
                <a:solidFill>
                  <a:srgbClr val="CC0000"/>
                </a:solidFill>
              </a:rPr>
              <a:t>Goal non-reachable with obstacles nearby problem (local minima encountered!)</a:t>
            </a:r>
            <a:endParaRPr sz="1632" b="1" dirty="0">
              <a:solidFill>
                <a:srgbClr val="CC0000"/>
              </a:solidFill>
            </a:endParaRPr>
          </a:p>
          <a:p>
            <a:pPr marL="457200" marR="0" lvl="0" indent="0" algn="l" rtl="0">
              <a:lnSpc>
                <a:spcPct val="115000"/>
              </a:lnSpc>
              <a:spcBef>
                <a:spcPts val="1200"/>
              </a:spcBef>
              <a:spcAft>
                <a:spcPts val="0"/>
              </a:spcAft>
              <a:buSzPct val="125959"/>
              <a:buNone/>
            </a:pPr>
            <a:r>
              <a:rPr lang="en" sz="1429" dirty="0">
                <a:solidFill>
                  <a:schemeClr val="dk1"/>
                </a:solidFill>
              </a:rPr>
              <a:t>“First would be Goal non-reachable with obstacles nearby problem, it Is the </a:t>
            </a:r>
            <a:r>
              <a:rPr lang="en" sz="1429" b="1" u="sng" dirty="0">
                <a:solidFill>
                  <a:schemeClr val="dk1"/>
                </a:solidFill>
              </a:rPr>
              <a:t>main problem</a:t>
            </a:r>
            <a:r>
              <a:rPr lang="en" sz="1429" dirty="0">
                <a:solidFill>
                  <a:schemeClr val="dk1"/>
                </a:solidFill>
              </a:rPr>
              <a:t> of the traditional artificial potential field model. It means that the robot would fall into the local minimum point of the potential field in advance before reaching the target point and is Unable to reach the target.” [1]</a:t>
            </a:r>
            <a:endParaRPr sz="1429" dirty="0">
              <a:solidFill>
                <a:schemeClr val="dk1"/>
              </a:solidFill>
            </a:endParaRPr>
          </a:p>
          <a:p>
            <a:pPr marL="0" marR="0" lvl="0" indent="0" algn="l" rtl="0">
              <a:lnSpc>
                <a:spcPct val="115000"/>
              </a:lnSpc>
              <a:spcBef>
                <a:spcPts val="1200"/>
              </a:spcBef>
              <a:spcAft>
                <a:spcPts val="0"/>
              </a:spcAft>
              <a:buSzPct val="117241"/>
              <a:buNone/>
            </a:pPr>
            <a:endParaRPr sz="1535" b="1" dirty="0">
              <a:solidFill>
                <a:srgbClr val="CC0000"/>
              </a:solidFill>
            </a:endParaRPr>
          </a:p>
          <a:p>
            <a:pPr marL="0" marR="0" lvl="0" indent="0" algn="l" rtl="0">
              <a:lnSpc>
                <a:spcPct val="115000"/>
              </a:lnSpc>
              <a:spcBef>
                <a:spcPts val="1200"/>
              </a:spcBef>
              <a:spcAft>
                <a:spcPts val="0"/>
              </a:spcAft>
              <a:buClr>
                <a:srgbClr val="000000"/>
              </a:buClr>
              <a:buSzPct val="94191"/>
              <a:buFont typeface="Arial"/>
              <a:buNone/>
            </a:pPr>
            <a:r>
              <a:rPr lang="en" sz="1911" b="1" dirty="0">
                <a:solidFill>
                  <a:srgbClr val="CC0000"/>
                </a:solidFill>
              </a:rPr>
              <a:t>  (2) Goal non-reachable with resultant force = 0</a:t>
            </a:r>
            <a:endParaRPr sz="1911" b="1" dirty="0">
              <a:solidFill>
                <a:srgbClr val="CC0000"/>
              </a:solidFill>
            </a:endParaRPr>
          </a:p>
          <a:p>
            <a:pPr marL="457200" marR="0" lvl="0" indent="0" algn="l" rtl="0">
              <a:lnSpc>
                <a:spcPct val="115000"/>
              </a:lnSpc>
              <a:spcBef>
                <a:spcPts val="1200"/>
              </a:spcBef>
              <a:spcAft>
                <a:spcPts val="0"/>
              </a:spcAft>
              <a:buClr>
                <a:srgbClr val="000000"/>
              </a:buClr>
              <a:buSzPct val="128571"/>
              <a:buFont typeface="Arial"/>
              <a:buNone/>
            </a:pPr>
            <a:r>
              <a:rPr lang="en" sz="1400" dirty="0">
                <a:solidFill>
                  <a:schemeClr val="dk1"/>
                </a:solidFill>
              </a:rPr>
              <a:t>“Where the combined field is zero, F</a:t>
            </a:r>
            <a:r>
              <a:rPr lang="en" sz="1400" baseline="-25000" dirty="0">
                <a:solidFill>
                  <a:schemeClr val="dk1"/>
                </a:solidFill>
              </a:rPr>
              <a:t>att</a:t>
            </a:r>
            <a:r>
              <a:rPr lang="en" sz="1400" dirty="0">
                <a:solidFill>
                  <a:schemeClr val="dk1"/>
                </a:solidFill>
              </a:rPr>
              <a:t> and F</a:t>
            </a:r>
            <a:r>
              <a:rPr lang="en" sz="1400" baseline="-25000" dirty="0">
                <a:solidFill>
                  <a:schemeClr val="dk1"/>
                </a:solidFill>
              </a:rPr>
              <a:t>rep</a:t>
            </a:r>
            <a:r>
              <a:rPr lang="en" sz="1400" dirty="0">
                <a:solidFill>
                  <a:schemeClr val="dk1"/>
                </a:solidFill>
              </a:rPr>
              <a:t> cancel out each other, which makes it difficult for APFM to judge trajectory, or even causes the local optimal solution problems”</a:t>
            </a:r>
            <a:r>
              <a:rPr lang="en" sz="1401" dirty="0">
                <a:solidFill>
                  <a:schemeClr val="dk1"/>
                </a:solidFill>
              </a:rPr>
              <a:t> [3]</a:t>
            </a:r>
            <a:endParaRPr sz="1401" dirty="0">
              <a:solidFill>
                <a:schemeClr val="dk1"/>
              </a:solidFill>
            </a:endParaRPr>
          </a:p>
          <a:p>
            <a:pPr marL="0" lvl="0" indent="0" algn="l" rtl="0">
              <a:lnSpc>
                <a:spcPct val="115000"/>
              </a:lnSpc>
              <a:spcBef>
                <a:spcPts val="1200"/>
              </a:spcBef>
              <a:spcAft>
                <a:spcPts val="0"/>
              </a:spcAft>
              <a:buSzPct val="138461"/>
              <a:buNone/>
            </a:pPr>
            <a:endParaRPr sz="1300" dirty="0">
              <a:solidFill>
                <a:schemeClr val="dk1"/>
              </a:solidFill>
            </a:endParaRPr>
          </a:p>
          <a:p>
            <a:pPr marL="0" lvl="0" indent="0" algn="l" rtl="0">
              <a:lnSpc>
                <a:spcPct val="115000"/>
              </a:lnSpc>
              <a:spcBef>
                <a:spcPts val="1200"/>
              </a:spcBef>
              <a:spcAft>
                <a:spcPts val="1200"/>
              </a:spcAft>
              <a:buSzPct val="180000"/>
              <a:buNone/>
            </a:pPr>
            <a:endParaRPr sz="1000" dirty="0">
              <a:solidFill>
                <a:srgbClr val="006621"/>
              </a:solidFill>
              <a:highlight>
                <a:srgbClr val="FFFFFF"/>
              </a:highlight>
            </a:endParaRPr>
          </a:p>
        </p:txBody>
      </p:sp>
      <p:sp>
        <p:nvSpPr>
          <p:cNvPr id="92" name="Google Shape;92;p17"/>
          <p:cNvSpPr txBox="1"/>
          <p:nvPr/>
        </p:nvSpPr>
        <p:spPr>
          <a:xfrm>
            <a:off x="179800" y="4285850"/>
            <a:ext cx="8810100" cy="1231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900" b="1" i="0" u="none" strike="noStrike" cap="none" dirty="0">
                <a:solidFill>
                  <a:srgbClr val="000000"/>
                </a:solidFill>
                <a:latin typeface="Arial"/>
                <a:ea typeface="Arial"/>
                <a:cs typeface="Arial"/>
                <a:sym typeface="Arial"/>
              </a:rPr>
              <a:t>[1]</a:t>
            </a:r>
            <a:r>
              <a:rPr lang="en" sz="900" b="0" i="0" u="none" strike="noStrike" cap="none" dirty="0">
                <a:solidFill>
                  <a:srgbClr val="000000"/>
                </a:solidFill>
                <a:latin typeface="Arial"/>
                <a:ea typeface="Arial"/>
                <a:cs typeface="Arial"/>
                <a:sym typeface="Arial"/>
              </a:rPr>
              <a:t>: DF Zhang, F Liu - Computer Engineering &amp; Science, 2013 Research and development trend of path planning based on artificial potential field  method [J]</a:t>
            </a:r>
            <a:endParaRPr sz="9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900" b="1" i="0" u="none" strike="noStrike" cap="none" dirty="0">
                <a:solidFill>
                  <a:srgbClr val="000000"/>
                </a:solidFill>
                <a:latin typeface="Arial"/>
                <a:ea typeface="Arial"/>
                <a:cs typeface="Arial"/>
                <a:sym typeface="Arial"/>
              </a:rPr>
              <a:t>[2] Fig.5</a:t>
            </a:r>
            <a:r>
              <a:rPr lang="en" sz="900" b="0" i="0" u="none" strike="noStrike" cap="none" dirty="0">
                <a:solidFill>
                  <a:srgbClr val="000000"/>
                </a:solidFill>
                <a:latin typeface="Arial"/>
                <a:ea typeface="Arial"/>
                <a:cs typeface="Arial"/>
                <a:sym typeface="Arial"/>
              </a:rPr>
              <a:t>: Li, H., Gong, D. &amp; Yu, J. An obstacles avoidance method for serial manipulator based on reinforcement learning and Artificial Potential Field.</a:t>
            </a:r>
            <a:r>
              <a:rPr lang="en" sz="900" b="0" i="1" u="none" strike="noStrike" cap="none" dirty="0">
                <a:solidFill>
                  <a:srgbClr val="000000"/>
                </a:solidFill>
                <a:latin typeface="Arial"/>
                <a:ea typeface="Arial"/>
                <a:cs typeface="Arial"/>
                <a:sym typeface="Arial"/>
              </a:rPr>
              <a:t> Int J Intell Robot Appl (2021). </a:t>
            </a:r>
            <a:r>
              <a:rPr lang="en" sz="900" b="0" i="0" u="sng" strike="noStrike" cap="none" dirty="0">
                <a:solidFill>
                  <a:schemeClr val="hlink"/>
                </a:solidFill>
                <a:latin typeface="Arial"/>
                <a:ea typeface="Arial"/>
                <a:cs typeface="Arial"/>
                <a:sym typeface="Arial"/>
                <a:hlinkClick r:id="rId3"/>
              </a:rPr>
              <a:t>https://doi.org/10.1007/s41315-021-00172-5</a:t>
            </a:r>
            <a:endParaRPr sz="900" b="0" i="0" u="none" strike="noStrike" cap="none" dirty="0">
              <a:solidFill>
                <a:srgbClr val="000000"/>
              </a:solidFill>
              <a:latin typeface="Arial"/>
              <a:ea typeface="Arial"/>
              <a:cs typeface="Arial"/>
              <a:sym typeface="Arial"/>
            </a:endParaRPr>
          </a:p>
          <a:p>
            <a:pPr marL="0" lvl="0" indent="0" algn="l" rtl="0">
              <a:spcBef>
                <a:spcPts val="0"/>
              </a:spcBef>
              <a:spcAft>
                <a:spcPts val="0"/>
              </a:spcAft>
              <a:buClr>
                <a:schemeClr val="dk1"/>
              </a:buClr>
              <a:buSzPts val="1400"/>
              <a:buFont typeface="Arial"/>
              <a:buNone/>
            </a:pPr>
            <a:r>
              <a:rPr lang="en" sz="900" b="1" dirty="0">
                <a:solidFill>
                  <a:schemeClr val="dk1"/>
                </a:solidFill>
              </a:rPr>
              <a:t>[3]</a:t>
            </a:r>
            <a:r>
              <a:rPr lang="en" sz="900" dirty="0">
                <a:solidFill>
                  <a:schemeClr val="dk1"/>
                </a:solidFill>
              </a:rPr>
              <a:t>: Li, H., Gong, D. &amp; Yu, J. An obstacles avoidance method for serial manipulator based on reinforcement learning and Artificial Potential Field.</a:t>
            </a:r>
            <a:r>
              <a:rPr lang="en" sz="900" i="1" dirty="0">
                <a:solidFill>
                  <a:schemeClr val="dk1"/>
                </a:solidFill>
              </a:rPr>
              <a:t> Int J Intell Robot Appl (2021). </a:t>
            </a:r>
            <a:r>
              <a:rPr lang="en" sz="900" dirty="0">
                <a:solidFill>
                  <a:schemeClr val="dk1"/>
                </a:solidFill>
              </a:rPr>
              <a:t>https://doi.org/10.1007/s41315-021-00172-5</a:t>
            </a:r>
            <a:endParaRPr sz="900" dirty="0">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sz="900" dirty="0"/>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93" name="Google Shape;93;p17" descr="3"/>
          <p:cNvPicPr preferRelativeResize="0"/>
          <p:nvPr/>
        </p:nvPicPr>
        <p:blipFill rotWithShape="1">
          <a:blip r:embed="rId4">
            <a:alphaModFix/>
          </a:blip>
          <a:srcRect/>
          <a:stretch/>
        </p:blipFill>
        <p:spPr>
          <a:xfrm>
            <a:off x="6858100" y="389644"/>
            <a:ext cx="2305450" cy="2027181"/>
          </a:xfrm>
          <a:prstGeom prst="rect">
            <a:avLst/>
          </a:prstGeom>
          <a:noFill/>
          <a:ln>
            <a:noFill/>
          </a:ln>
        </p:spPr>
      </p:pic>
      <p:sp>
        <p:nvSpPr>
          <p:cNvPr id="94" name="Google Shape;94;p17"/>
          <p:cNvSpPr txBox="1"/>
          <p:nvPr/>
        </p:nvSpPr>
        <p:spPr>
          <a:xfrm>
            <a:off x="6762475" y="2218225"/>
            <a:ext cx="3861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1">
                <a:solidFill>
                  <a:schemeClr val="dk1"/>
                </a:solidFill>
              </a:rPr>
              <a:t>(1)</a:t>
            </a:r>
            <a:endParaRPr sz="900" b="1" i="0" u="none" strike="noStrike" cap="none">
              <a:solidFill>
                <a:schemeClr val="dk1"/>
              </a:solidFill>
            </a:endParaRPr>
          </a:p>
        </p:txBody>
      </p:sp>
      <p:cxnSp>
        <p:nvCxnSpPr>
          <p:cNvPr id="95" name="Google Shape;95;p17"/>
          <p:cNvCxnSpPr/>
          <p:nvPr/>
        </p:nvCxnSpPr>
        <p:spPr>
          <a:xfrm>
            <a:off x="4650" y="4317950"/>
            <a:ext cx="9134700" cy="0"/>
          </a:xfrm>
          <a:prstGeom prst="straightConnector1">
            <a:avLst/>
          </a:prstGeom>
          <a:noFill/>
          <a:ln w="9525" cap="flat" cmpd="sng">
            <a:solidFill>
              <a:schemeClr val="dk2"/>
            </a:solidFill>
            <a:prstDash val="solid"/>
            <a:round/>
            <a:headEnd type="none" w="med" len="med"/>
            <a:tailEnd type="none" w="med" len="med"/>
          </a:ln>
        </p:spPr>
      </p:cxnSp>
      <p:pic>
        <p:nvPicPr>
          <p:cNvPr id="96" name="Google Shape;96;p17" descr="4"/>
          <p:cNvPicPr preferRelativeResize="0"/>
          <p:nvPr/>
        </p:nvPicPr>
        <p:blipFill rotWithShape="1">
          <a:blip r:embed="rId5">
            <a:alphaModFix/>
          </a:blip>
          <a:srcRect/>
          <a:stretch/>
        </p:blipFill>
        <p:spPr>
          <a:xfrm>
            <a:off x="6858094" y="2416825"/>
            <a:ext cx="2305456" cy="1880150"/>
          </a:xfrm>
          <a:prstGeom prst="rect">
            <a:avLst/>
          </a:prstGeom>
          <a:noFill/>
          <a:ln>
            <a:noFill/>
          </a:ln>
        </p:spPr>
      </p:pic>
      <p:sp>
        <p:nvSpPr>
          <p:cNvPr id="97" name="Google Shape;97;p17"/>
          <p:cNvSpPr txBox="1"/>
          <p:nvPr/>
        </p:nvSpPr>
        <p:spPr>
          <a:xfrm>
            <a:off x="6723950" y="4066275"/>
            <a:ext cx="3861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1">
                <a:solidFill>
                  <a:schemeClr val="dk1"/>
                </a:solidFill>
              </a:rPr>
              <a:t>(2)</a:t>
            </a:r>
            <a:endParaRPr sz="900" b="1" i="0" u="none" strike="noStrike" cap="none">
              <a:solidFill>
                <a:schemeClr val="dk1"/>
              </a:solidFill>
            </a:endParaRPr>
          </a:p>
        </p:txBody>
      </p:sp>
      <p:sp>
        <p:nvSpPr>
          <p:cNvPr id="98" name="Google Shape;9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5</a:t>
            </a:fld>
            <a:endParaRPr>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0" y="1975"/>
            <a:ext cx="14058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dirty="0">
                <a:solidFill>
                  <a:schemeClr val="accent1"/>
                </a:solidFill>
              </a:rPr>
              <a:t>Context</a:t>
            </a:r>
            <a:endParaRPr b="1" dirty="0">
              <a:solidFill>
                <a:schemeClr val="accent1"/>
              </a:solidFill>
            </a:endParaRPr>
          </a:p>
        </p:txBody>
      </p:sp>
      <p:sp>
        <p:nvSpPr>
          <p:cNvPr id="104" name="Google Shape;104;p18"/>
          <p:cNvSpPr txBox="1">
            <a:spLocks noGrp="1"/>
          </p:cNvSpPr>
          <p:nvPr>
            <p:ph type="body" idx="1"/>
          </p:nvPr>
        </p:nvSpPr>
        <p:spPr>
          <a:xfrm>
            <a:off x="0" y="902017"/>
            <a:ext cx="4385310" cy="3416300"/>
          </a:xfrm>
          <a:prstGeom prst="rect">
            <a:avLst/>
          </a:prstGeom>
          <a:noFill/>
          <a:ln>
            <a:noFill/>
          </a:ln>
        </p:spPr>
        <p:txBody>
          <a:bodyPr spcFirstLastPara="1" wrap="square" lIns="91425" tIns="91425" rIns="91425" bIns="91425" anchor="t" anchorCtr="0">
            <a:normAutofit/>
          </a:bodyPr>
          <a:lstStyle/>
          <a:p>
            <a:pPr lvl="0" algn="l" rtl="0">
              <a:lnSpc>
                <a:spcPct val="115000"/>
              </a:lnSpc>
              <a:spcBef>
                <a:spcPts val="0"/>
              </a:spcBef>
              <a:spcAft>
                <a:spcPts val="0"/>
              </a:spcAft>
              <a:buSzPts val="1800"/>
              <a:buFont typeface="Wingdings" panose="05000000000000000000" pitchFamily="2" charset="2"/>
              <a:buChar char="l"/>
            </a:pPr>
            <a:r>
              <a:rPr lang="en" dirty="0">
                <a:solidFill>
                  <a:schemeClr val="tx1"/>
                </a:solidFill>
              </a:rPr>
              <a:t>Obstacles of different shapes such as polygons can be approximately represented as a combination of point obstacles.</a:t>
            </a:r>
            <a:endParaRPr dirty="0">
              <a:solidFill>
                <a:schemeClr val="tx1"/>
              </a:solidFill>
            </a:endParaRPr>
          </a:p>
          <a:p>
            <a:pPr marL="114300" lvl="0" indent="0" algn="l" rtl="0">
              <a:lnSpc>
                <a:spcPct val="115000"/>
              </a:lnSpc>
              <a:spcBef>
                <a:spcPts val="0"/>
              </a:spcBef>
              <a:spcAft>
                <a:spcPts val="0"/>
              </a:spcAft>
              <a:buSzPts val="1800"/>
              <a:buNone/>
            </a:pPr>
            <a:endParaRPr dirty="0">
              <a:solidFill>
                <a:schemeClr val="tx1"/>
              </a:solidFill>
            </a:endParaRPr>
          </a:p>
          <a:p>
            <a:pPr>
              <a:buFont typeface="Wingdings" panose="05000000000000000000" pitchFamily="2" charset="2"/>
              <a:buChar char="l"/>
            </a:pPr>
            <a:r>
              <a:rPr lang="en" dirty="0">
                <a:solidFill>
                  <a:schemeClr val="tx1"/>
                </a:solidFill>
              </a:rPr>
              <a:t>In our research, we use point obstacles with their corresponding influence region to represent the real obstacles.</a:t>
            </a:r>
          </a:p>
          <a:p>
            <a:pPr marL="114300" indent="0">
              <a:lnSpc>
                <a:spcPct val="114999"/>
              </a:lnSpc>
              <a:buNone/>
            </a:pPr>
            <a:endParaRPr lang="en" dirty="0"/>
          </a:p>
        </p:txBody>
      </p:sp>
      <p:pic>
        <p:nvPicPr>
          <p:cNvPr id="105" name="Google Shape;105;p18"/>
          <p:cNvPicPr preferRelativeResize="0"/>
          <p:nvPr/>
        </p:nvPicPr>
        <p:blipFill rotWithShape="1">
          <a:blip r:embed="rId3">
            <a:alphaModFix/>
          </a:blip>
          <a:srcRect/>
          <a:stretch/>
        </p:blipFill>
        <p:spPr>
          <a:xfrm>
            <a:off x="4555490" y="877570"/>
            <a:ext cx="3460750" cy="3404235"/>
          </a:xfrm>
          <a:prstGeom prst="rect">
            <a:avLst/>
          </a:prstGeom>
          <a:noFill/>
          <a:ln>
            <a:noFill/>
          </a:ln>
        </p:spPr>
      </p:pic>
      <p:sp>
        <p:nvSpPr>
          <p:cNvPr id="106" name="Google Shape;106;p18"/>
          <p:cNvSpPr/>
          <p:nvPr/>
        </p:nvSpPr>
        <p:spPr>
          <a:xfrm>
            <a:off x="5173980" y="2934335"/>
            <a:ext cx="478790" cy="760730"/>
          </a:xfrm>
          <a:prstGeom prst="snip1Rect">
            <a:avLst>
              <a:gd name="adj" fmla="val 50000"/>
            </a:avLst>
          </a:prstGeom>
          <a:no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18"/>
          <p:cNvSpPr/>
          <p:nvPr/>
        </p:nvSpPr>
        <p:spPr>
          <a:xfrm>
            <a:off x="5708650" y="2285365"/>
            <a:ext cx="589915" cy="649605"/>
          </a:xfrm>
          <a:prstGeom prst="triangle">
            <a:avLst>
              <a:gd name="adj" fmla="val 50000"/>
            </a:avLst>
          </a:prstGeom>
          <a:no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p18"/>
          <p:cNvSpPr/>
          <p:nvPr/>
        </p:nvSpPr>
        <p:spPr>
          <a:xfrm>
            <a:off x="6143625" y="1463040"/>
            <a:ext cx="1083945" cy="434340"/>
          </a:xfrm>
          <a:prstGeom prst="parallelogram">
            <a:avLst>
              <a:gd name="adj" fmla="val 113679"/>
            </a:avLst>
          </a:prstGeom>
          <a:no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6</a:t>
            </a:fld>
            <a:endParaRPr>
              <a:solidFill>
                <a:schemeClr val="dk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a:spLocks noGrp="1"/>
          </p:cNvSpPr>
          <p:nvPr>
            <p:ph type="body" idx="1"/>
          </p:nvPr>
        </p:nvSpPr>
        <p:spPr>
          <a:xfrm>
            <a:off x="-6651" y="1093847"/>
            <a:ext cx="5247963" cy="3311899"/>
          </a:xfrm>
          <a:prstGeom prst="rect">
            <a:avLst/>
          </a:prstGeom>
          <a:noFill/>
          <a:ln>
            <a:noFill/>
          </a:ln>
        </p:spPr>
        <p:txBody>
          <a:bodyPr spcFirstLastPara="1" wrap="square" lIns="91425" tIns="91425" rIns="91425" bIns="91425" anchor="t" anchorCtr="0">
            <a:normAutofit/>
          </a:bodyPr>
          <a:lstStyle/>
          <a:p>
            <a:r>
              <a:rPr lang="en" b="1" dirty="0">
                <a:solidFill>
                  <a:schemeClr val="dk1"/>
                </a:solidFill>
              </a:rPr>
              <a:t>Solve Goal non-reachable with resultant force = 0</a:t>
            </a:r>
          </a:p>
          <a:p>
            <a:pPr lvl="1"/>
            <a:r>
              <a:rPr lang="en-US" altLang="zh-CN" sz="1600" b="0" i="0" u="none" strike="noStrike" cap="none" dirty="0">
                <a:solidFill>
                  <a:schemeClr val="dk1"/>
                </a:solidFill>
                <a:latin typeface="Arial"/>
                <a:ea typeface="Arial"/>
                <a:cs typeface="Arial"/>
                <a:sym typeface="Arial"/>
              </a:rPr>
              <a:t>When the center of the obstacle is collinear with the robot, the resultant force is zero. </a:t>
            </a:r>
          </a:p>
          <a:p>
            <a:endParaRPr lang="en-US" altLang="zh-CN" sz="1800" b="0" i="0" u="none" strike="noStrike" cap="none" dirty="0">
              <a:solidFill>
                <a:schemeClr val="dk1"/>
              </a:solidFill>
              <a:latin typeface="Arial"/>
              <a:ea typeface="Arial"/>
              <a:cs typeface="Arial"/>
              <a:sym typeface="Arial"/>
            </a:endParaRPr>
          </a:p>
          <a:p>
            <a:r>
              <a:rPr lang="en-US" altLang="zh-CN" sz="1800" b="1" i="0" u="none" strike="noStrike" cap="none" dirty="0">
                <a:solidFill>
                  <a:srgbClr val="FF0000"/>
                </a:solidFill>
                <a:latin typeface="Arial"/>
                <a:ea typeface="Arial"/>
                <a:cs typeface="Arial"/>
                <a:sym typeface="Arial"/>
              </a:rPr>
              <a:t>Intuitive solution:</a:t>
            </a:r>
          </a:p>
          <a:p>
            <a:pPr lvl="1"/>
            <a:r>
              <a:rPr lang="en-US" altLang="zh-CN" sz="1600" b="0" i="0" u="none" strike="noStrike" cap="none" dirty="0">
                <a:solidFill>
                  <a:schemeClr val="dk1"/>
                </a:solidFill>
                <a:latin typeface="Arial"/>
                <a:ea typeface="Arial"/>
                <a:cs typeface="Arial"/>
                <a:sym typeface="Arial"/>
              </a:rPr>
              <a:t>Change the center of the obstacle a little to avoid collinearity.</a:t>
            </a:r>
          </a:p>
          <a:p>
            <a:pPr marL="114300" lvl="0" indent="0" algn="l" rtl="0">
              <a:lnSpc>
                <a:spcPct val="115000"/>
              </a:lnSpc>
              <a:spcBef>
                <a:spcPts val="0"/>
              </a:spcBef>
              <a:spcAft>
                <a:spcPts val="0"/>
              </a:spcAft>
              <a:buSzPts val="1800"/>
              <a:buNone/>
            </a:pPr>
            <a:endParaRPr b="1" dirty="0">
              <a:solidFill>
                <a:schemeClr val="dk1"/>
              </a:solidFill>
            </a:endParaRPr>
          </a:p>
        </p:txBody>
      </p:sp>
      <p:sp>
        <p:nvSpPr>
          <p:cNvPr id="115" name="Google Shape;115;p19"/>
          <p:cNvSpPr/>
          <p:nvPr/>
        </p:nvSpPr>
        <p:spPr>
          <a:xfrm>
            <a:off x="0" y="0"/>
            <a:ext cx="4130675" cy="57277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500" b="1" i="0" u="none" strike="noStrike" cap="none" dirty="0">
                <a:solidFill>
                  <a:schemeClr val="accent1"/>
                </a:solidFill>
                <a:latin typeface="Arial"/>
                <a:ea typeface="Arial"/>
                <a:cs typeface="Arial"/>
                <a:sym typeface="Arial"/>
              </a:rPr>
              <a:t>Signposting</a:t>
            </a:r>
          </a:p>
        </p:txBody>
      </p:sp>
      <p:pic>
        <p:nvPicPr>
          <p:cNvPr id="116" name="Google Shape;116;p19" descr="f0"/>
          <p:cNvPicPr preferRelativeResize="0"/>
          <p:nvPr/>
        </p:nvPicPr>
        <p:blipFill rotWithShape="1">
          <a:blip r:embed="rId3">
            <a:alphaModFix/>
          </a:blip>
          <a:srcRect l="4216" t="1194" r="9877" b="-1194"/>
          <a:stretch/>
        </p:blipFill>
        <p:spPr>
          <a:xfrm>
            <a:off x="5241312" y="1427027"/>
            <a:ext cx="3779846" cy="2905125"/>
          </a:xfrm>
          <a:prstGeom prst="rect">
            <a:avLst/>
          </a:prstGeom>
          <a:noFill/>
          <a:ln>
            <a:noFill/>
          </a:ln>
        </p:spPr>
      </p:pic>
      <p:sp>
        <p:nvSpPr>
          <p:cNvPr id="117" name="Google Shape;117;p19"/>
          <p:cNvSpPr/>
          <p:nvPr/>
        </p:nvSpPr>
        <p:spPr>
          <a:xfrm>
            <a:off x="360045" y="1756410"/>
            <a:ext cx="4105910" cy="2843530"/>
          </a:xfrm>
          <a:prstGeom prst="rect">
            <a:avLst/>
          </a:prstGeom>
          <a:noFill/>
          <a:ln>
            <a:noFill/>
          </a:ln>
        </p:spPr>
        <p:txBody>
          <a:bodyPr spcFirstLastPara="1" wrap="square" lIns="91425" tIns="91425" rIns="91425" bIns="91425" anchor="t" anchorCtr="0">
            <a:noAutofit/>
          </a:bodyPr>
          <a:lstStyle/>
          <a:p>
            <a:pPr marL="114300" marR="0" lvl="0" indent="0" algn="l" rtl="0">
              <a:lnSpc>
                <a:spcPct val="115000"/>
              </a:lnSpc>
              <a:spcBef>
                <a:spcPts val="0"/>
              </a:spcBef>
              <a:spcAft>
                <a:spcPts val="0"/>
              </a:spcAft>
              <a:buClr>
                <a:schemeClr val="dk2"/>
              </a:buClr>
              <a:buSzPts val="1800"/>
              <a:buFont typeface="Arial"/>
              <a:buNone/>
            </a:pPr>
            <a:endParaRPr sz="1800" b="0" i="0" u="none" strike="noStrike" cap="none" dirty="0">
              <a:solidFill>
                <a:schemeClr val="dk1"/>
              </a:solidFill>
              <a:latin typeface="Arial"/>
              <a:ea typeface="Arial"/>
              <a:cs typeface="Arial"/>
              <a:sym typeface="Arial"/>
            </a:endParaRPr>
          </a:p>
        </p:txBody>
      </p:sp>
      <p:sp>
        <p:nvSpPr>
          <p:cNvPr id="118" name="Google Shape;11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7</a:t>
            </a:fld>
            <a:endParaRPr>
              <a:solidFill>
                <a:schemeClr val="dk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0" descr="f0"/>
          <p:cNvPicPr preferRelativeResize="0"/>
          <p:nvPr/>
        </p:nvPicPr>
        <p:blipFill rotWithShape="1">
          <a:blip r:embed="rId3">
            <a:alphaModFix/>
          </a:blip>
          <a:srcRect l="4440" t="6847" r="9900" b="9760"/>
          <a:stretch/>
        </p:blipFill>
        <p:spPr>
          <a:xfrm>
            <a:off x="3085489" y="626442"/>
            <a:ext cx="2767650" cy="1911927"/>
          </a:xfrm>
          <a:prstGeom prst="rect">
            <a:avLst/>
          </a:prstGeom>
          <a:noFill/>
          <a:ln>
            <a:noFill/>
          </a:ln>
        </p:spPr>
      </p:pic>
      <p:sp>
        <p:nvSpPr>
          <p:cNvPr id="124" name="Google Shape;124;p20"/>
          <p:cNvSpPr/>
          <p:nvPr/>
        </p:nvSpPr>
        <p:spPr>
          <a:xfrm>
            <a:off x="0" y="0"/>
            <a:ext cx="4130675" cy="57277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500" b="1" i="0" u="none" strike="noStrike" cap="none" dirty="0">
                <a:solidFill>
                  <a:schemeClr val="accent1"/>
                </a:solidFill>
                <a:latin typeface="Arial"/>
                <a:ea typeface="Arial"/>
                <a:cs typeface="Arial"/>
                <a:sym typeface="Arial"/>
              </a:rPr>
              <a:t>Signposting</a:t>
            </a:r>
            <a:endParaRPr sz="2500" b="1" i="0" u="none" strike="noStrike" cap="none" dirty="0">
              <a:solidFill>
                <a:schemeClr val="accent1"/>
              </a:solidFill>
              <a:latin typeface="Arial"/>
              <a:ea typeface="Arial"/>
              <a:cs typeface="Arial"/>
              <a:sym typeface="Arial"/>
            </a:endParaRPr>
          </a:p>
        </p:txBody>
      </p:sp>
      <p:sp>
        <p:nvSpPr>
          <p:cNvPr id="125" name="Google Shape;125;p20"/>
          <p:cNvSpPr/>
          <p:nvPr/>
        </p:nvSpPr>
        <p:spPr>
          <a:xfrm>
            <a:off x="1" y="634650"/>
            <a:ext cx="3843414" cy="603885"/>
          </a:xfrm>
          <a:prstGeom prst="rect">
            <a:avLst/>
          </a:prstGeom>
          <a:noFill/>
          <a:ln>
            <a:noFill/>
          </a:ln>
        </p:spPr>
        <p:txBody>
          <a:bodyPr spcFirstLastPara="1" wrap="square" lIns="91425" tIns="91425" rIns="91425" bIns="91425" anchor="t" anchorCtr="0">
            <a:noAutofit/>
          </a:bodyPr>
          <a:lstStyle/>
          <a:p>
            <a:pPr marL="400050" marR="0" lvl="0" indent="-285750" algn="l" rtl="0">
              <a:lnSpc>
                <a:spcPct val="115000"/>
              </a:lnSpc>
              <a:spcBef>
                <a:spcPts val="0"/>
              </a:spcBef>
              <a:spcAft>
                <a:spcPts val="0"/>
              </a:spcAft>
              <a:buClr>
                <a:schemeClr val="dk2"/>
              </a:buClr>
              <a:buSzPts val="1800"/>
              <a:buFont typeface="Wingdings" panose="05000000000000000000" pitchFamily="2" charset="2"/>
              <a:buChar char="l"/>
            </a:pPr>
            <a:r>
              <a:rPr lang="en" sz="1800" b="1" i="0" u="none" strike="noStrike" cap="none" dirty="0">
                <a:solidFill>
                  <a:schemeClr val="dk1"/>
                </a:solidFill>
                <a:latin typeface="Arial"/>
                <a:ea typeface="Arial"/>
                <a:cs typeface="Arial"/>
                <a:sym typeface="Arial"/>
              </a:rPr>
              <a:t>Solve Goal non-reachable with resultant force = 0</a:t>
            </a:r>
            <a:endParaRPr sz="1800" b="1" i="0" u="none" strike="noStrike" cap="none" dirty="0">
              <a:solidFill>
                <a:schemeClr val="dk1"/>
              </a:solidFill>
              <a:latin typeface="Arial"/>
              <a:ea typeface="Arial"/>
              <a:cs typeface="Arial"/>
              <a:sym typeface="Arial"/>
            </a:endParaRPr>
          </a:p>
        </p:txBody>
      </p:sp>
      <p:pic>
        <p:nvPicPr>
          <p:cNvPr id="126" name="Google Shape;126;p20"/>
          <p:cNvPicPr preferRelativeResize="0"/>
          <p:nvPr/>
        </p:nvPicPr>
        <p:blipFill rotWithShape="1">
          <a:blip r:embed="rId4">
            <a:alphaModFix/>
          </a:blip>
          <a:srcRect/>
          <a:stretch/>
        </p:blipFill>
        <p:spPr>
          <a:xfrm>
            <a:off x="294413" y="2605132"/>
            <a:ext cx="2486859" cy="2349225"/>
          </a:xfrm>
          <a:prstGeom prst="rect">
            <a:avLst/>
          </a:prstGeom>
          <a:noFill/>
          <a:ln>
            <a:noFill/>
          </a:ln>
        </p:spPr>
      </p:pic>
      <p:sp>
        <p:nvSpPr>
          <p:cNvPr id="127" name="Google Shape;127;p20"/>
          <p:cNvSpPr txBox="1"/>
          <p:nvPr/>
        </p:nvSpPr>
        <p:spPr>
          <a:xfrm>
            <a:off x="1009249" y="4865502"/>
            <a:ext cx="137414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Original APF</a:t>
            </a:r>
            <a:endParaRPr sz="1400" b="0" i="0" u="none" strike="noStrike" cap="none">
              <a:solidFill>
                <a:srgbClr val="000000"/>
              </a:solidFill>
              <a:latin typeface="Arial"/>
              <a:ea typeface="Arial"/>
              <a:cs typeface="Arial"/>
              <a:sym typeface="Arial"/>
            </a:endParaRPr>
          </a:p>
        </p:txBody>
      </p:sp>
      <p:sp>
        <p:nvSpPr>
          <p:cNvPr id="128" name="Google Shape;128;p20"/>
          <p:cNvSpPr/>
          <p:nvPr/>
        </p:nvSpPr>
        <p:spPr>
          <a:xfrm>
            <a:off x="3085489" y="3573369"/>
            <a:ext cx="2275881" cy="412750"/>
          </a:xfrm>
          <a:prstGeom prst="rightArrow">
            <a:avLst>
              <a:gd name="adj1" fmla="val 50000"/>
              <a:gd name="adj2" fmla="val 50000"/>
            </a:avLst>
          </a:prstGeom>
          <a:solidFill>
            <a:schemeClr val="accent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29" name="Google Shape;129;p20"/>
          <p:cNvPicPr preferRelativeResize="0"/>
          <p:nvPr/>
        </p:nvPicPr>
        <p:blipFill rotWithShape="1">
          <a:blip r:embed="rId5">
            <a:alphaModFix/>
          </a:blip>
          <a:srcRect/>
          <a:stretch/>
        </p:blipFill>
        <p:spPr>
          <a:xfrm>
            <a:off x="5666013" y="2605132"/>
            <a:ext cx="2806445" cy="2433771"/>
          </a:xfrm>
          <a:prstGeom prst="rect">
            <a:avLst/>
          </a:prstGeom>
          <a:noFill/>
          <a:ln>
            <a:noFill/>
          </a:ln>
        </p:spPr>
      </p:pic>
      <p:sp>
        <p:nvSpPr>
          <p:cNvPr id="130" name="Google Shape;130;p20"/>
          <p:cNvSpPr txBox="1"/>
          <p:nvPr/>
        </p:nvSpPr>
        <p:spPr>
          <a:xfrm>
            <a:off x="6577062" y="4903464"/>
            <a:ext cx="137414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dirty="0">
                <a:solidFill>
                  <a:srgbClr val="000000"/>
                </a:solidFill>
                <a:latin typeface="Arial"/>
                <a:ea typeface="Arial"/>
                <a:cs typeface="Arial"/>
                <a:sym typeface="Arial"/>
              </a:rPr>
              <a:t>Modified APF</a:t>
            </a:r>
            <a:endParaRPr sz="1400" b="0" i="0" u="none" strike="noStrike" cap="none" dirty="0">
              <a:solidFill>
                <a:srgbClr val="000000"/>
              </a:solidFill>
              <a:latin typeface="Arial"/>
              <a:ea typeface="Arial"/>
              <a:cs typeface="Arial"/>
              <a:sym typeface="Arial"/>
            </a:endParaRPr>
          </a:p>
        </p:txBody>
      </p:sp>
      <p:sp>
        <p:nvSpPr>
          <p:cNvPr id="131" name="Google Shape;13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8</a:t>
            </a:fld>
            <a:endParaRPr>
              <a:solidFill>
                <a:schemeClr val="dk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1"/>
          <p:cNvSpPr/>
          <p:nvPr/>
        </p:nvSpPr>
        <p:spPr>
          <a:xfrm>
            <a:off x="0" y="5739"/>
            <a:ext cx="4130675" cy="57277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500" b="1" i="0" u="none" strike="noStrike" cap="none" dirty="0">
                <a:solidFill>
                  <a:schemeClr val="accent1"/>
                </a:solidFill>
                <a:latin typeface="Arial"/>
                <a:ea typeface="Arial"/>
                <a:cs typeface="Arial"/>
                <a:sym typeface="Arial"/>
              </a:rPr>
              <a:t>Signposting</a:t>
            </a:r>
            <a:endParaRPr sz="2500" b="1" i="0" u="none" strike="noStrike" cap="none" dirty="0">
              <a:solidFill>
                <a:schemeClr val="accent1"/>
              </a:solidFill>
              <a:latin typeface="Arial"/>
              <a:ea typeface="Arial"/>
              <a:cs typeface="Arial"/>
              <a:sym typeface="Arial"/>
            </a:endParaRPr>
          </a:p>
        </p:txBody>
      </p:sp>
      <p:pic>
        <p:nvPicPr>
          <p:cNvPr id="139" name="Google Shape;139;p21"/>
          <p:cNvPicPr preferRelativeResize="0"/>
          <p:nvPr/>
        </p:nvPicPr>
        <p:blipFill rotWithShape="1">
          <a:blip r:embed="rId3">
            <a:alphaModFix/>
          </a:blip>
          <a:srcRect/>
          <a:stretch/>
        </p:blipFill>
        <p:spPr>
          <a:xfrm>
            <a:off x="5132524" y="831091"/>
            <a:ext cx="3718085" cy="3832126"/>
          </a:xfrm>
          <a:prstGeom prst="rect">
            <a:avLst/>
          </a:prstGeom>
          <a:noFill/>
          <a:ln>
            <a:noFill/>
          </a:ln>
        </p:spPr>
      </p:pic>
      <p:sp>
        <p:nvSpPr>
          <p:cNvPr id="140" name="Google Shape;14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9</a:t>
            </a:fld>
            <a:endParaRPr>
              <a:solidFill>
                <a:schemeClr val="dk2"/>
              </a:solidFill>
              <a:latin typeface="Arial"/>
              <a:ea typeface="Arial"/>
              <a:cs typeface="Arial"/>
              <a:sym typeface="Arial"/>
            </a:endParaRPr>
          </a:p>
        </p:txBody>
      </p:sp>
      <p:sp>
        <p:nvSpPr>
          <p:cNvPr id="8" name="Google Shape;114;p19">
            <a:extLst>
              <a:ext uri="{FF2B5EF4-FFF2-40B4-BE49-F238E27FC236}">
                <a16:creationId xmlns:a16="http://schemas.microsoft.com/office/drawing/2014/main" id="{3676D61B-AC39-4F54-B956-BB6D8F297FBB}"/>
              </a:ext>
            </a:extLst>
          </p:cNvPr>
          <p:cNvSpPr txBox="1">
            <a:spLocks noGrp="1"/>
          </p:cNvSpPr>
          <p:nvPr>
            <p:ph type="body" idx="1"/>
          </p:nvPr>
        </p:nvSpPr>
        <p:spPr>
          <a:xfrm>
            <a:off x="0" y="915800"/>
            <a:ext cx="5247963" cy="3311899"/>
          </a:xfrm>
          <a:prstGeom prst="rect">
            <a:avLst/>
          </a:prstGeom>
          <a:noFill/>
          <a:ln>
            <a:noFill/>
          </a:ln>
        </p:spPr>
        <p:txBody>
          <a:bodyPr spcFirstLastPara="1" wrap="square" lIns="91425" tIns="91425" rIns="91425" bIns="91425" anchor="t" anchorCtr="0">
            <a:normAutofit/>
          </a:bodyPr>
          <a:lstStyle/>
          <a:p>
            <a:r>
              <a:rPr lang="en-US" b="1" dirty="0">
                <a:solidFill>
                  <a:schemeClr val="dk1"/>
                </a:solidFill>
              </a:rPr>
              <a:t>Solve Goal non-reachable with local minima encountered</a:t>
            </a:r>
          </a:p>
          <a:p>
            <a:pPr lvl="1"/>
            <a:r>
              <a:rPr lang="en-US" altLang="zh-CN" sz="1600" b="0" i="0" u="none" strike="noStrike" cap="none" dirty="0">
                <a:solidFill>
                  <a:schemeClr val="dk1"/>
                </a:solidFill>
                <a:latin typeface="Arial"/>
                <a:ea typeface="Arial"/>
                <a:cs typeface="Arial"/>
                <a:sym typeface="Arial"/>
              </a:rPr>
              <a:t>When the obstacles are gathered but with gaps inside, the robot will fall into local minima. </a:t>
            </a:r>
          </a:p>
          <a:p>
            <a:endParaRPr lang="en-US" altLang="zh-CN" sz="1800" b="0" i="0" u="none" strike="noStrike" cap="none" dirty="0">
              <a:solidFill>
                <a:schemeClr val="dk1"/>
              </a:solidFill>
              <a:latin typeface="Arial"/>
              <a:ea typeface="Arial"/>
              <a:cs typeface="Arial"/>
              <a:sym typeface="Arial"/>
            </a:endParaRPr>
          </a:p>
          <a:p>
            <a:r>
              <a:rPr lang="en-US" altLang="zh-CN" sz="1800" b="1" i="0" u="none" strike="noStrike" cap="none" dirty="0">
                <a:solidFill>
                  <a:srgbClr val="FF0000"/>
                </a:solidFill>
                <a:latin typeface="Arial"/>
                <a:ea typeface="Arial"/>
                <a:cs typeface="Arial"/>
                <a:sym typeface="Arial"/>
              </a:rPr>
              <a:t>Intuitive solution:</a:t>
            </a:r>
          </a:p>
          <a:p>
            <a:pPr lvl="1"/>
            <a:r>
              <a:rPr lang="en-US" altLang="zh-CN" sz="1600" b="0" i="0" u="none" strike="noStrike" cap="none" dirty="0">
                <a:solidFill>
                  <a:schemeClr val="dk1"/>
                </a:solidFill>
                <a:latin typeface="Arial"/>
                <a:ea typeface="Arial"/>
                <a:cs typeface="Arial"/>
                <a:sym typeface="Arial"/>
              </a:rPr>
              <a:t>Fill the obstacle to make a complete polygon. </a:t>
            </a:r>
          </a:p>
          <a:p>
            <a:pPr marL="114300" lvl="0" indent="0" algn="l" rtl="0">
              <a:lnSpc>
                <a:spcPct val="115000"/>
              </a:lnSpc>
              <a:spcBef>
                <a:spcPts val="0"/>
              </a:spcBef>
              <a:spcAft>
                <a:spcPts val="0"/>
              </a:spcAft>
              <a:buSzPts val="1800"/>
              <a:buNone/>
            </a:pPr>
            <a:endParaRPr b="1" dirty="0">
              <a:solidFill>
                <a:schemeClr val="dk1"/>
              </a:solidFill>
            </a:endParaRPr>
          </a:p>
        </p:txBody>
      </p:sp>
    </p:spTree>
    <p:extLst>
      <p:ext uri="{BB962C8B-B14F-4D97-AF65-F5344CB8AC3E}">
        <p14:creationId xmlns:p14="http://schemas.microsoft.com/office/powerpoint/2010/main" val="18130399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TotalTime>
  <Words>5123</Words>
  <Application>Microsoft Office PowerPoint</Application>
  <PresentationFormat>全屏显示(16:9)</PresentationFormat>
  <Paragraphs>530</Paragraphs>
  <Slides>40</Slides>
  <Notes>34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40</vt:i4>
      </vt:variant>
    </vt:vector>
  </HeadingPairs>
  <TitlesOfParts>
    <vt:vector size="46" baseType="lpstr">
      <vt:lpstr>Noto Sans Symbols</vt:lpstr>
      <vt:lpstr>WordVisi_MSFontService</vt:lpstr>
      <vt:lpstr>Arial</vt:lpstr>
      <vt:lpstr>Cambria Math</vt:lpstr>
      <vt:lpstr>Wingdings</vt:lpstr>
      <vt:lpstr>Simple Light</vt:lpstr>
      <vt:lpstr>PowerPoint 演示文稿</vt:lpstr>
      <vt:lpstr>Outline</vt:lpstr>
      <vt:lpstr>Section 1: introduction and background</vt:lpstr>
      <vt:lpstr>PowerPoint 演示文稿</vt:lpstr>
      <vt:lpstr>Problems </vt:lpstr>
      <vt:lpstr>Context</vt:lpstr>
      <vt:lpstr>PowerPoint 演示文稿</vt:lpstr>
      <vt:lpstr>PowerPoint 演示文稿</vt:lpstr>
      <vt:lpstr>PowerPoint 演示文稿</vt:lpstr>
      <vt:lpstr>PowerPoint 演示文稿</vt:lpstr>
      <vt:lpstr>PowerPoint 演示文稿</vt:lpstr>
      <vt:lpstr>PowerPoint 演示文稿</vt:lpstr>
      <vt:lpstr>Section 2: literature analysis</vt:lpstr>
      <vt:lpstr>Current State of Art of APF </vt:lpstr>
      <vt:lpstr>Literature in-depth study</vt:lpstr>
      <vt:lpstr>Literature Summary</vt:lpstr>
      <vt:lpstr>Literature Summary (cont.)</vt:lpstr>
      <vt:lpstr>Literature Summary (cont.)</vt:lpstr>
      <vt:lpstr>Literature Summary (cont.)</vt:lpstr>
      <vt:lpstr>Section 3: New approach</vt:lpstr>
      <vt:lpstr>New approach based on Variable neighbourhood search (VNS)</vt:lpstr>
      <vt:lpstr>Motivation</vt:lpstr>
      <vt:lpstr>Definition: “Solution”</vt:lpstr>
      <vt:lpstr>Definition: Neighbourhood</vt:lpstr>
      <vt:lpstr>PowerPoint 演示文稿</vt:lpstr>
      <vt:lpstr>PowerPoint 演示文稿</vt:lpstr>
      <vt:lpstr>Evaluation</vt:lpstr>
      <vt:lpstr>Evaluation (cont.)</vt:lpstr>
      <vt:lpstr>Conclusion</vt:lpstr>
      <vt:lpstr>Derived research </vt:lpstr>
      <vt:lpstr>Visualization – subgoals</vt:lpstr>
      <vt:lpstr>Visualization – path </vt:lpstr>
      <vt:lpstr>Conclusion 2</vt:lpstr>
      <vt:lpstr>Section 4: Extension and future work</vt:lpstr>
      <vt:lpstr>Limitation on APF + VNS</vt:lpstr>
      <vt:lpstr>Actor Critic Algorithm</vt:lpstr>
      <vt:lpstr>Deep Deterministic Policy Gradient (DDPG)</vt:lpstr>
      <vt:lpstr>Why DDPG-APF?</vt:lpstr>
      <vt:lpstr>DDPG-APF-VNS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a new escape algorithm for the artificial potential field method to eliminate local minima</dc:title>
  <dc:creator>kyriey_x</dc:creator>
  <cp:lastModifiedBy>Yixi Rao</cp:lastModifiedBy>
  <cp:revision>14</cp:revision>
  <dcterms:modified xsi:type="dcterms:W3CDTF">2021-07-07T09:16:54Z</dcterms:modified>
</cp:coreProperties>
</file>